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89" r:id="rId4"/>
    <p:sldId id="271" r:id="rId5"/>
    <p:sldId id="286" r:id="rId6"/>
    <p:sldId id="275" r:id="rId7"/>
    <p:sldId id="281" r:id="rId8"/>
    <p:sldId id="264" r:id="rId9"/>
    <p:sldId id="262" r:id="rId10"/>
    <p:sldId id="276" r:id="rId11"/>
    <p:sldId id="265" r:id="rId12"/>
    <p:sldId id="267" r:id="rId13"/>
    <p:sldId id="273" r:id="rId14"/>
    <p:sldId id="274" r:id="rId15"/>
    <p:sldId id="277" r:id="rId16"/>
    <p:sldId id="282" r:id="rId17"/>
    <p:sldId id="258" r:id="rId18"/>
    <p:sldId id="288" r:id="rId19"/>
    <p:sldId id="283" r:id="rId20"/>
    <p:sldId id="284" r:id="rId21"/>
    <p:sldId id="285" r:id="rId22"/>
    <p:sldId id="290" r:id="rId23"/>
    <p:sldId id="268" r:id="rId24"/>
    <p:sldId id="270"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varScale="1">
        <p:scale>
          <a:sx n="64" d="100"/>
          <a:sy n="64"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Flowers" userId="39990b24-d199-4698-9592-5f95e985051e" providerId="ADAL" clId="{7C3814DB-21AC-44D9-B377-D2B141F269C9}"/>
    <pc:docChg chg="undo custSel addSld modSld sldOrd">
      <pc:chgData name="Tom Flowers" userId="39990b24-d199-4698-9592-5f95e985051e" providerId="ADAL" clId="{7C3814DB-21AC-44D9-B377-D2B141F269C9}" dt="2023-09-07T13:54:47.528" v="1451" actId="1076"/>
      <pc:docMkLst>
        <pc:docMk/>
      </pc:docMkLst>
      <pc:sldChg chg="modSp mod">
        <pc:chgData name="Tom Flowers" userId="39990b24-d199-4698-9592-5f95e985051e" providerId="ADAL" clId="{7C3814DB-21AC-44D9-B377-D2B141F269C9}" dt="2023-08-31T03:42:24.890" v="1052" actId="20577"/>
        <pc:sldMkLst>
          <pc:docMk/>
          <pc:sldMk cId="2067952918" sldId="256"/>
        </pc:sldMkLst>
        <pc:spChg chg="mod">
          <ac:chgData name="Tom Flowers" userId="39990b24-d199-4698-9592-5f95e985051e" providerId="ADAL" clId="{7C3814DB-21AC-44D9-B377-D2B141F269C9}" dt="2023-08-31T03:42:24.890" v="1052" actId="20577"/>
          <ac:spMkLst>
            <pc:docMk/>
            <pc:sldMk cId="2067952918" sldId="256"/>
            <ac:spMk id="3" creationId="{14CEB389-F125-4A6B-8BDD-A4F7400E3D33}"/>
          </ac:spMkLst>
        </pc:spChg>
      </pc:sldChg>
      <pc:sldChg chg="addSp delSp modSp mod ord">
        <pc:chgData name="Tom Flowers" userId="39990b24-d199-4698-9592-5f95e985051e" providerId="ADAL" clId="{7C3814DB-21AC-44D9-B377-D2B141F269C9}" dt="2023-08-31T03:57:26.155" v="1377" actId="1076"/>
        <pc:sldMkLst>
          <pc:docMk/>
          <pc:sldMk cId="656978089" sldId="258"/>
        </pc:sldMkLst>
        <pc:spChg chg="add del mod">
          <ac:chgData name="Tom Flowers" userId="39990b24-d199-4698-9592-5f95e985051e" providerId="ADAL" clId="{7C3814DB-21AC-44D9-B377-D2B141F269C9}" dt="2023-08-31T03:38:50.022" v="1013" actId="478"/>
          <ac:spMkLst>
            <pc:docMk/>
            <pc:sldMk cId="656978089" sldId="258"/>
            <ac:spMk id="2" creationId="{5B613AF1-6648-4311-891D-4881D35C351F}"/>
          </ac:spMkLst>
        </pc:spChg>
        <pc:spChg chg="mod">
          <ac:chgData name="Tom Flowers" userId="39990b24-d199-4698-9592-5f95e985051e" providerId="ADAL" clId="{7C3814DB-21AC-44D9-B377-D2B141F269C9}" dt="2023-08-31T03:57:26.155" v="1377" actId="1076"/>
          <ac:spMkLst>
            <pc:docMk/>
            <pc:sldMk cId="656978089" sldId="258"/>
            <ac:spMk id="6" creationId="{F05EFA63-DBA9-4004-9BE4-0C5226E5D8CE}"/>
          </ac:spMkLst>
        </pc:spChg>
        <pc:spChg chg="del mod">
          <ac:chgData name="Tom Flowers" userId="39990b24-d199-4698-9592-5f95e985051e" providerId="ADAL" clId="{7C3814DB-21AC-44D9-B377-D2B141F269C9}" dt="2023-08-31T02:57:21.072" v="49" actId="478"/>
          <ac:spMkLst>
            <pc:docMk/>
            <pc:sldMk cId="656978089" sldId="258"/>
            <ac:spMk id="8" creationId="{BB77794C-8D56-4011-9829-22811E3C6233}"/>
          </ac:spMkLst>
        </pc:spChg>
        <pc:picChg chg="add mod">
          <ac:chgData name="Tom Flowers" userId="39990b24-d199-4698-9592-5f95e985051e" providerId="ADAL" clId="{7C3814DB-21AC-44D9-B377-D2B141F269C9}" dt="2023-08-31T03:57:22.617" v="1376" actId="1076"/>
          <ac:picMkLst>
            <pc:docMk/>
            <pc:sldMk cId="656978089" sldId="258"/>
            <ac:picMk id="3074" creationId="{8E225C7E-70DC-2ADF-90C5-8F42D367F8DB}"/>
          </ac:picMkLst>
        </pc:picChg>
      </pc:sldChg>
      <pc:sldChg chg="ord">
        <pc:chgData name="Tom Flowers" userId="39990b24-d199-4698-9592-5f95e985051e" providerId="ADAL" clId="{7C3814DB-21AC-44D9-B377-D2B141F269C9}" dt="2023-08-31T03:27:27.642" v="854"/>
        <pc:sldMkLst>
          <pc:docMk/>
          <pc:sldMk cId="4204102700" sldId="268"/>
        </pc:sldMkLst>
      </pc:sldChg>
      <pc:sldChg chg="modSp mod ord">
        <pc:chgData name="Tom Flowers" userId="39990b24-d199-4698-9592-5f95e985051e" providerId="ADAL" clId="{7C3814DB-21AC-44D9-B377-D2B141F269C9}" dt="2023-08-31T03:33:45.819" v="1010" actId="313"/>
        <pc:sldMkLst>
          <pc:docMk/>
          <pc:sldMk cId="4042601642" sldId="270"/>
        </pc:sldMkLst>
        <pc:spChg chg="mod">
          <ac:chgData name="Tom Flowers" userId="39990b24-d199-4698-9592-5f95e985051e" providerId="ADAL" clId="{7C3814DB-21AC-44D9-B377-D2B141F269C9}" dt="2023-08-31T03:33:45.819" v="1010" actId="313"/>
          <ac:spMkLst>
            <pc:docMk/>
            <pc:sldMk cId="4042601642" sldId="270"/>
            <ac:spMk id="2" creationId="{EF60F17E-01D7-4773-B680-A45075DBC179}"/>
          </ac:spMkLst>
        </pc:spChg>
      </pc:sldChg>
      <pc:sldChg chg="addSp delSp modSp mod ord">
        <pc:chgData name="Tom Flowers" userId="39990b24-d199-4698-9592-5f95e985051e" providerId="ADAL" clId="{7C3814DB-21AC-44D9-B377-D2B141F269C9}" dt="2023-08-31T03:43:40.744" v="1079"/>
        <pc:sldMkLst>
          <pc:docMk/>
          <pc:sldMk cId="2994600783" sldId="271"/>
        </pc:sldMkLst>
        <pc:spChg chg="mod">
          <ac:chgData name="Tom Flowers" userId="39990b24-d199-4698-9592-5f95e985051e" providerId="ADAL" clId="{7C3814DB-21AC-44D9-B377-D2B141F269C9}" dt="2023-08-31T03:14:05.170" v="841" actId="5793"/>
          <ac:spMkLst>
            <pc:docMk/>
            <pc:sldMk cId="2994600783" sldId="271"/>
            <ac:spMk id="2" creationId="{918C95C5-116D-42D3-94C9-245226021624}"/>
          </ac:spMkLst>
        </pc:spChg>
        <pc:spChg chg="mod">
          <ac:chgData name="Tom Flowers" userId="39990b24-d199-4698-9592-5f95e985051e" providerId="ADAL" clId="{7C3814DB-21AC-44D9-B377-D2B141F269C9}" dt="2023-08-31T03:13:49.188" v="833" actId="1076"/>
          <ac:spMkLst>
            <pc:docMk/>
            <pc:sldMk cId="2994600783" sldId="271"/>
            <ac:spMk id="14" creationId="{338FC545-0B11-45F0-86AD-1F44FC54DBD1}"/>
          </ac:spMkLst>
        </pc:spChg>
        <pc:graphicFrameChg chg="add mod modGraphic">
          <ac:chgData name="Tom Flowers" userId="39990b24-d199-4698-9592-5f95e985051e" providerId="ADAL" clId="{7C3814DB-21AC-44D9-B377-D2B141F269C9}" dt="2023-08-31T03:13:44.346" v="832" actId="14100"/>
          <ac:graphicFrameMkLst>
            <pc:docMk/>
            <pc:sldMk cId="2994600783" sldId="271"/>
            <ac:graphicFrameMk id="3" creationId="{9F0DB85B-F2E9-827F-05BE-9EFC2851B466}"/>
          </ac:graphicFrameMkLst>
        </pc:graphicFrameChg>
        <pc:picChg chg="del">
          <ac:chgData name="Tom Flowers" userId="39990b24-d199-4698-9592-5f95e985051e" providerId="ADAL" clId="{7C3814DB-21AC-44D9-B377-D2B141F269C9}" dt="2023-08-31T03:13:23.938" v="825" actId="478"/>
          <ac:picMkLst>
            <pc:docMk/>
            <pc:sldMk cId="2994600783" sldId="271"/>
            <ac:picMk id="4" creationId="{671EE00C-95B2-9B6D-70F7-199F14CF8531}"/>
          </ac:picMkLst>
        </pc:picChg>
      </pc:sldChg>
      <pc:sldChg chg="addSp delSp modSp mod">
        <pc:chgData name="Tom Flowers" userId="39990b24-d199-4698-9592-5f95e985051e" providerId="ADAL" clId="{7C3814DB-21AC-44D9-B377-D2B141F269C9}" dt="2023-08-31T03:43:08.757" v="1077" actId="1076"/>
        <pc:sldMkLst>
          <pc:docMk/>
          <pc:sldMk cId="2409831816" sldId="272"/>
        </pc:sldMkLst>
        <pc:spChg chg="add del mod">
          <ac:chgData name="Tom Flowers" userId="39990b24-d199-4698-9592-5f95e985051e" providerId="ADAL" clId="{7C3814DB-21AC-44D9-B377-D2B141F269C9}" dt="2023-08-31T03:42:43.251" v="1056" actId="21"/>
          <ac:spMkLst>
            <pc:docMk/>
            <pc:sldMk cId="2409831816" sldId="272"/>
            <ac:spMk id="3" creationId="{78ED4C21-1F4D-BDF8-B278-21B668C36A86}"/>
          </ac:spMkLst>
        </pc:spChg>
        <pc:spChg chg="add mod">
          <ac:chgData name="Tom Flowers" userId="39990b24-d199-4698-9592-5f95e985051e" providerId="ADAL" clId="{7C3814DB-21AC-44D9-B377-D2B141F269C9}" dt="2023-08-31T03:43:04.475" v="1076" actId="255"/>
          <ac:spMkLst>
            <pc:docMk/>
            <pc:sldMk cId="2409831816" sldId="272"/>
            <ac:spMk id="5" creationId="{CA64F41D-9605-87A3-2C05-84128FDD8186}"/>
          </ac:spMkLst>
        </pc:spChg>
        <pc:spChg chg="add del mod">
          <ac:chgData name="Tom Flowers" userId="39990b24-d199-4698-9592-5f95e985051e" providerId="ADAL" clId="{7C3814DB-21AC-44D9-B377-D2B141F269C9}" dt="2023-08-31T03:42:43.251" v="1056" actId="21"/>
          <ac:spMkLst>
            <pc:docMk/>
            <pc:sldMk cId="2409831816" sldId="272"/>
            <ac:spMk id="6" creationId="{F05EFA63-DBA9-4004-9BE4-0C5226E5D8CE}"/>
          </ac:spMkLst>
        </pc:spChg>
        <pc:spChg chg="del mod">
          <ac:chgData name="Tom Flowers" userId="39990b24-d199-4698-9592-5f95e985051e" providerId="ADAL" clId="{7C3814DB-21AC-44D9-B377-D2B141F269C9}" dt="2023-08-31T03:41:02.138" v="1038" actId="478"/>
          <ac:spMkLst>
            <pc:docMk/>
            <pc:sldMk cId="2409831816" sldId="272"/>
            <ac:spMk id="16" creationId="{CEB73BA5-9294-4A8F-9AB8-0D7D0B570F6D}"/>
          </ac:spMkLst>
        </pc:spChg>
        <pc:picChg chg="add mod">
          <ac:chgData name="Tom Flowers" userId="39990b24-d199-4698-9592-5f95e985051e" providerId="ADAL" clId="{7C3814DB-21AC-44D9-B377-D2B141F269C9}" dt="2023-08-31T03:43:08.757" v="1077" actId="1076"/>
          <ac:picMkLst>
            <pc:docMk/>
            <pc:sldMk cId="2409831816" sldId="272"/>
            <ac:picMk id="4098" creationId="{A9C4183B-81E3-D6A2-F9EA-1F41A8633145}"/>
          </ac:picMkLst>
        </pc:picChg>
      </pc:sldChg>
      <pc:sldChg chg="modSp mod">
        <pc:chgData name="Tom Flowers" userId="39990b24-d199-4698-9592-5f95e985051e" providerId="ADAL" clId="{7C3814DB-21AC-44D9-B377-D2B141F269C9}" dt="2023-09-07T12:02:30.721" v="1406" actId="20577"/>
        <pc:sldMkLst>
          <pc:docMk/>
          <pc:sldMk cId="1137921197" sldId="281"/>
        </pc:sldMkLst>
        <pc:spChg chg="mod">
          <ac:chgData name="Tom Flowers" userId="39990b24-d199-4698-9592-5f95e985051e" providerId="ADAL" clId="{7C3814DB-21AC-44D9-B377-D2B141F269C9}" dt="2023-09-07T12:02:30.721" v="1406" actId="20577"/>
          <ac:spMkLst>
            <pc:docMk/>
            <pc:sldMk cId="1137921197" sldId="281"/>
            <ac:spMk id="11" creationId="{888BC1A8-5127-422E-A202-37EACF7AB19D}"/>
          </ac:spMkLst>
        </pc:spChg>
      </pc:sldChg>
      <pc:sldChg chg="modSp mod">
        <pc:chgData name="Tom Flowers" userId="39990b24-d199-4698-9592-5f95e985051e" providerId="ADAL" clId="{7C3814DB-21AC-44D9-B377-D2B141F269C9}" dt="2023-09-07T12:03:03.242" v="1448" actId="20577"/>
        <pc:sldMkLst>
          <pc:docMk/>
          <pc:sldMk cId="1652540208" sldId="282"/>
        </pc:sldMkLst>
        <pc:spChg chg="mod">
          <ac:chgData name="Tom Flowers" userId="39990b24-d199-4698-9592-5f95e985051e" providerId="ADAL" clId="{7C3814DB-21AC-44D9-B377-D2B141F269C9}" dt="2023-09-07T12:03:03.242" v="1448" actId="20577"/>
          <ac:spMkLst>
            <pc:docMk/>
            <pc:sldMk cId="1652540208" sldId="282"/>
            <ac:spMk id="11" creationId="{56D1682F-6144-496D-918E-4C9F72EE308C}"/>
          </ac:spMkLst>
        </pc:spChg>
      </pc:sldChg>
      <pc:sldChg chg="addSp delSp modSp add mod">
        <pc:chgData name="Tom Flowers" userId="39990b24-d199-4698-9592-5f95e985051e" providerId="ADAL" clId="{7C3814DB-21AC-44D9-B377-D2B141F269C9}" dt="2023-08-31T03:46:56.719" v="1282" actId="255"/>
        <pc:sldMkLst>
          <pc:docMk/>
          <pc:sldMk cId="3058887695" sldId="283"/>
        </pc:sldMkLst>
        <pc:spChg chg="add mod">
          <ac:chgData name="Tom Flowers" userId="39990b24-d199-4698-9592-5f95e985051e" providerId="ADAL" clId="{7C3814DB-21AC-44D9-B377-D2B141F269C9}" dt="2023-08-31T02:59:33.546" v="271" actId="20577"/>
          <ac:spMkLst>
            <pc:docMk/>
            <pc:sldMk cId="3058887695" sldId="283"/>
            <ac:spMk id="2" creationId="{470569FE-9ACD-6B75-4B68-2A958001705C}"/>
          </ac:spMkLst>
        </pc:spChg>
        <pc:spChg chg="add mod">
          <ac:chgData name="Tom Flowers" userId="39990b24-d199-4698-9592-5f95e985051e" providerId="ADAL" clId="{7C3814DB-21AC-44D9-B377-D2B141F269C9}" dt="2023-08-31T03:46:56.719" v="1282" actId="255"/>
          <ac:spMkLst>
            <pc:docMk/>
            <pc:sldMk cId="3058887695" sldId="283"/>
            <ac:spMk id="5" creationId="{58BB7471-6CC1-88CB-5F43-7B50A3F9A563}"/>
          </ac:spMkLst>
        </pc:spChg>
        <pc:spChg chg="mod">
          <ac:chgData name="Tom Flowers" userId="39990b24-d199-4698-9592-5f95e985051e" providerId="ADAL" clId="{7C3814DB-21AC-44D9-B377-D2B141F269C9}" dt="2023-08-31T03:44:42.524" v="1083" actId="1076"/>
          <ac:spMkLst>
            <pc:docMk/>
            <pc:sldMk cId="3058887695" sldId="283"/>
            <ac:spMk id="6" creationId="{F05EFA63-DBA9-4004-9BE4-0C5226E5D8CE}"/>
          </ac:spMkLst>
        </pc:spChg>
        <pc:spChg chg="del">
          <ac:chgData name="Tom Flowers" userId="39990b24-d199-4698-9592-5f95e985051e" providerId="ADAL" clId="{7C3814DB-21AC-44D9-B377-D2B141F269C9}" dt="2023-08-31T02:58:56.077" v="222" actId="478"/>
          <ac:spMkLst>
            <pc:docMk/>
            <pc:sldMk cId="3058887695" sldId="283"/>
            <ac:spMk id="8" creationId="{BB77794C-8D56-4011-9829-22811E3C6233}"/>
          </ac:spMkLst>
        </pc:spChg>
      </pc:sldChg>
      <pc:sldChg chg="modSp add mod">
        <pc:chgData name="Tom Flowers" userId="39990b24-d199-4698-9592-5f95e985051e" providerId="ADAL" clId="{7C3814DB-21AC-44D9-B377-D2B141F269C9}" dt="2023-08-31T03:09:41.525" v="816" actId="113"/>
        <pc:sldMkLst>
          <pc:docMk/>
          <pc:sldMk cId="4275629263" sldId="284"/>
        </pc:sldMkLst>
        <pc:spChg chg="mod">
          <ac:chgData name="Tom Flowers" userId="39990b24-d199-4698-9592-5f95e985051e" providerId="ADAL" clId="{7C3814DB-21AC-44D9-B377-D2B141F269C9}" dt="2023-08-31T03:09:41.525" v="816" actId="113"/>
          <ac:spMkLst>
            <pc:docMk/>
            <pc:sldMk cId="4275629263" sldId="284"/>
            <ac:spMk id="5" creationId="{58BB7471-6CC1-88CB-5F43-7B50A3F9A563}"/>
          </ac:spMkLst>
        </pc:spChg>
        <pc:spChg chg="mod">
          <ac:chgData name="Tom Flowers" userId="39990b24-d199-4698-9592-5f95e985051e" providerId="ADAL" clId="{7C3814DB-21AC-44D9-B377-D2B141F269C9}" dt="2023-08-31T03:06:32.864" v="584" actId="20577"/>
          <ac:spMkLst>
            <pc:docMk/>
            <pc:sldMk cId="4275629263" sldId="284"/>
            <ac:spMk id="6" creationId="{F05EFA63-DBA9-4004-9BE4-0C5226E5D8CE}"/>
          </ac:spMkLst>
        </pc:spChg>
      </pc:sldChg>
      <pc:sldChg chg="addSp delSp modSp add mod">
        <pc:chgData name="Tom Flowers" userId="39990b24-d199-4698-9592-5f95e985051e" providerId="ADAL" clId="{7C3814DB-21AC-44D9-B377-D2B141F269C9}" dt="2023-08-31T03:11:03.601" v="824" actId="1076"/>
        <pc:sldMkLst>
          <pc:docMk/>
          <pc:sldMk cId="3149894099" sldId="285"/>
        </pc:sldMkLst>
        <pc:spChg chg="del">
          <ac:chgData name="Tom Flowers" userId="39990b24-d199-4698-9592-5f95e985051e" providerId="ADAL" clId="{7C3814DB-21AC-44D9-B377-D2B141F269C9}" dt="2023-08-31T03:09:52.579" v="818" actId="478"/>
          <ac:spMkLst>
            <pc:docMk/>
            <pc:sldMk cId="3149894099" sldId="285"/>
            <ac:spMk id="5" creationId="{58BB7471-6CC1-88CB-5F43-7B50A3F9A563}"/>
          </ac:spMkLst>
        </pc:spChg>
        <pc:picChg chg="add mod modCrop">
          <ac:chgData name="Tom Flowers" userId="39990b24-d199-4698-9592-5f95e985051e" providerId="ADAL" clId="{7C3814DB-21AC-44D9-B377-D2B141F269C9}" dt="2023-08-31T03:11:03.601" v="824" actId="1076"/>
          <ac:picMkLst>
            <pc:docMk/>
            <pc:sldMk cId="3149894099" sldId="285"/>
            <ac:picMk id="7" creationId="{C9C0278E-D379-0B71-D89E-C0F270B20ABE}"/>
          </ac:picMkLst>
        </pc:picChg>
      </pc:sldChg>
      <pc:sldChg chg="addSp delSp modSp add mod ord">
        <pc:chgData name="Tom Flowers" userId="39990b24-d199-4698-9592-5f95e985051e" providerId="ADAL" clId="{7C3814DB-21AC-44D9-B377-D2B141F269C9}" dt="2023-08-31T03:43:43.683" v="1081"/>
        <pc:sldMkLst>
          <pc:docMk/>
          <pc:sldMk cId="3782856680" sldId="286"/>
        </pc:sldMkLst>
        <pc:spChg chg="mod">
          <ac:chgData name="Tom Flowers" userId="39990b24-d199-4698-9592-5f95e985051e" providerId="ADAL" clId="{7C3814DB-21AC-44D9-B377-D2B141F269C9}" dt="2023-08-31T03:14:32.314" v="844" actId="20577"/>
          <ac:spMkLst>
            <pc:docMk/>
            <pc:sldMk cId="3782856680" sldId="286"/>
            <ac:spMk id="2" creationId="{918C95C5-116D-42D3-94C9-245226021624}"/>
          </ac:spMkLst>
        </pc:spChg>
        <pc:spChg chg="del mod">
          <ac:chgData name="Tom Flowers" userId="39990b24-d199-4698-9592-5f95e985051e" providerId="ADAL" clId="{7C3814DB-21AC-44D9-B377-D2B141F269C9}" dt="2023-08-31T03:15:27.950" v="847" actId="478"/>
          <ac:spMkLst>
            <pc:docMk/>
            <pc:sldMk cId="3782856680" sldId="286"/>
            <ac:spMk id="14" creationId="{338FC545-0B11-45F0-86AD-1F44FC54DBD1}"/>
          </ac:spMkLst>
        </pc:spChg>
        <pc:graphicFrameChg chg="del">
          <ac:chgData name="Tom Flowers" userId="39990b24-d199-4698-9592-5f95e985051e" providerId="ADAL" clId="{7C3814DB-21AC-44D9-B377-D2B141F269C9}" dt="2023-08-31T03:15:20.570" v="845" actId="478"/>
          <ac:graphicFrameMkLst>
            <pc:docMk/>
            <pc:sldMk cId="3782856680" sldId="286"/>
            <ac:graphicFrameMk id="3" creationId="{9F0DB85B-F2E9-827F-05BE-9EFC2851B466}"/>
          </ac:graphicFrameMkLst>
        </pc:graphicFrameChg>
        <pc:graphicFrameChg chg="add mod modGraphic">
          <ac:chgData name="Tom Flowers" userId="39990b24-d199-4698-9592-5f95e985051e" providerId="ADAL" clId="{7C3814DB-21AC-44D9-B377-D2B141F269C9}" dt="2023-08-31T03:16:03.720" v="851" actId="1076"/>
          <ac:graphicFrameMkLst>
            <pc:docMk/>
            <pc:sldMk cId="3782856680" sldId="286"/>
            <ac:graphicFrameMk id="4" creationId="{E8500088-E861-916F-CE2F-BD9A8CB85DC8}"/>
          </ac:graphicFrameMkLst>
        </pc:graphicFrameChg>
      </pc:sldChg>
      <pc:sldChg chg="delSp modSp add mod">
        <pc:chgData name="Tom Flowers" userId="39990b24-d199-4698-9592-5f95e985051e" providerId="ADAL" clId="{7C3814DB-21AC-44D9-B377-D2B141F269C9}" dt="2023-08-31T03:57:07.160" v="1374" actId="20577"/>
        <pc:sldMkLst>
          <pc:docMk/>
          <pc:sldMk cId="248283560" sldId="287"/>
        </pc:sldMkLst>
        <pc:spChg chg="del">
          <ac:chgData name="Tom Flowers" userId="39990b24-d199-4698-9592-5f95e985051e" providerId="ADAL" clId="{7C3814DB-21AC-44D9-B377-D2B141F269C9}" dt="2023-08-31T03:35:41.889" v="1011" actId="478"/>
          <ac:spMkLst>
            <pc:docMk/>
            <pc:sldMk cId="248283560" sldId="287"/>
            <ac:spMk id="2" creationId="{EF60F17E-01D7-4773-B680-A45075DBC179}"/>
          </ac:spMkLst>
        </pc:spChg>
        <pc:spChg chg="mod">
          <ac:chgData name="Tom Flowers" userId="39990b24-d199-4698-9592-5f95e985051e" providerId="ADAL" clId="{7C3814DB-21AC-44D9-B377-D2B141F269C9}" dt="2023-08-31T03:57:07.160" v="1374" actId="20577"/>
          <ac:spMkLst>
            <pc:docMk/>
            <pc:sldMk cId="248283560" sldId="287"/>
            <ac:spMk id="13" creationId="{D6F3B230-7955-4C8F-A30E-C54F50885F6D}"/>
          </ac:spMkLst>
        </pc:spChg>
      </pc:sldChg>
      <pc:sldChg chg="add ord">
        <pc:chgData name="Tom Flowers" userId="39990b24-d199-4698-9592-5f95e985051e" providerId="ADAL" clId="{7C3814DB-21AC-44D9-B377-D2B141F269C9}" dt="2023-08-31T03:47:08.564" v="1284"/>
        <pc:sldMkLst>
          <pc:docMk/>
          <pc:sldMk cId="3626457198" sldId="288"/>
        </pc:sldMkLst>
      </pc:sldChg>
      <pc:sldChg chg="modSp add mod">
        <pc:chgData name="Tom Flowers" userId="39990b24-d199-4698-9592-5f95e985051e" providerId="ADAL" clId="{7C3814DB-21AC-44D9-B377-D2B141F269C9}" dt="2023-09-07T13:54:47.528" v="1451" actId="1076"/>
        <pc:sldMkLst>
          <pc:docMk/>
          <pc:sldMk cId="3374417038" sldId="289"/>
        </pc:sldMkLst>
        <pc:spChg chg="mod">
          <ac:chgData name="Tom Flowers" userId="39990b24-d199-4698-9592-5f95e985051e" providerId="ADAL" clId="{7C3814DB-21AC-44D9-B377-D2B141F269C9}" dt="2023-09-07T13:54:47.528" v="1451" actId="1076"/>
          <ac:spMkLst>
            <pc:docMk/>
            <pc:sldMk cId="3374417038" sldId="289"/>
            <ac:spMk id="16" creationId="{CEB73BA5-9294-4A8F-9AB8-0D7D0B570F6D}"/>
          </ac:spMkLst>
        </pc:spChg>
      </pc:sldChg>
      <pc:sldChg chg="addSp delSp modSp add mod">
        <pc:chgData name="Tom Flowers" userId="39990b24-d199-4698-9592-5f95e985051e" providerId="ADAL" clId="{7C3814DB-21AC-44D9-B377-D2B141F269C9}" dt="2023-09-07T11:08:07.818" v="1398" actId="14100"/>
        <pc:sldMkLst>
          <pc:docMk/>
          <pc:sldMk cId="3460515948" sldId="290"/>
        </pc:sldMkLst>
        <pc:spChg chg="mod">
          <ac:chgData name="Tom Flowers" userId="39990b24-d199-4698-9592-5f95e985051e" providerId="ADAL" clId="{7C3814DB-21AC-44D9-B377-D2B141F269C9}" dt="2023-08-31T03:50:36.742" v="1323" actId="20577"/>
          <ac:spMkLst>
            <pc:docMk/>
            <pc:sldMk cId="3460515948" sldId="290"/>
            <ac:spMk id="6" creationId="{F05EFA63-DBA9-4004-9BE4-0C5226E5D8CE}"/>
          </ac:spMkLst>
        </pc:spChg>
        <pc:picChg chg="add mod modCrop">
          <ac:chgData name="Tom Flowers" userId="39990b24-d199-4698-9592-5f95e985051e" providerId="ADAL" clId="{7C3814DB-21AC-44D9-B377-D2B141F269C9}" dt="2023-09-07T11:07:57.101" v="1395" actId="1076"/>
          <ac:picMkLst>
            <pc:docMk/>
            <pc:sldMk cId="3460515948" sldId="290"/>
            <ac:picMk id="5" creationId="{79451547-BDDF-99AB-22DC-2ED952E0CBE8}"/>
          </ac:picMkLst>
        </pc:picChg>
        <pc:picChg chg="del">
          <ac:chgData name="Tom Flowers" userId="39990b24-d199-4698-9592-5f95e985051e" providerId="ADAL" clId="{7C3814DB-21AC-44D9-B377-D2B141F269C9}" dt="2023-08-31T03:50:26.918" v="1287" actId="478"/>
          <ac:picMkLst>
            <pc:docMk/>
            <pc:sldMk cId="3460515948" sldId="290"/>
            <ac:picMk id="7" creationId="{C9C0278E-D379-0B71-D89E-C0F270B20ABE}"/>
          </ac:picMkLst>
        </pc:picChg>
        <pc:picChg chg="add mod modCrop">
          <ac:chgData name="Tom Flowers" userId="39990b24-d199-4698-9592-5f95e985051e" providerId="ADAL" clId="{7C3814DB-21AC-44D9-B377-D2B141F269C9}" dt="2023-09-07T11:08:07.818" v="1398" actId="14100"/>
          <ac:picMkLst>
            <pc:docMk/>
            <pc:sldMk cId="3460515948" sldId="290"/>
            <ac:picMk id="8" creationId="{99776332-EBF9-E85A-8D8E-0CBAC8B2E83A}"/>
          </ac:picMkLst>
        </pc:picChg>
      </pc:sldChg>
    </pc:docChg>
  </pc:docChgLst>
  <pc:docChgLst>
    <pc:chgData name="Tom Flowers" userId="39990b24-d199-4698-9592-5f95e985051e" providerId="ADAL" clId="{218B9B9E-DC30-4B56-BE82-494CBB487AC0}"/>
    <pc:docChg chg="undo custSel modSld">
      <pc:chgData name="Tom Flowers" userId="39990b24-d199-4698-9592-5f95e985051e" providerId="ADAL" clId="{218B9B9E-DC30-4B56-BE82-494CBB487AC0}" dt="2024-09-12T13:11:39.055" v="137" actId="20577"/>
      <pc:docMkLst>
        <pc:docMk/>
      </pc:docMkLst>
      <pc:sldChg chg="modSp mod">
        <pc:chgData name="Tom Flowers" userId="39990b24-d199-4698-9592-5f95e985051e" providerId="ADAL" clId="{218B9B9E-DC30-4B56-BE82-494CBB487AC0}" dt="2024-08-30T08:32:37.351" v="3" actId="20577"/>
        <pc:sldMkLst>
          <pc:docMk/>
          <pc:sldMk cId="2067952918" sldId="256"/>
        </pc:sldMkLst>
        <pc:spChg chg="mod">
          <ac:chgData name="Tom Flowers" userId="39990b24-d199-4698-9592-5f95e985051e" providerId="ADAL" clId="{218B9B9E-DC30-4B56-BE82-494CBB487AC0}" dt="2024-08-30T08:32:37.351" v="3" actId="20577"/>
          <ac:spMkLst>
            <pc:docMk/>
            <pc:sldMk cId="2067952918" sldId="256"/>
            <ac:spMk id="3" creationId="{14CEB389-F125-4A6B-8BDD-A4F7400E3D33}"/>
          </ac:spMkLst>
        </pc:spChg>
      </pc:sldChg>
      <pc:sldChg chg="addSp delSp modSp mod">
        <pc:chgData name="Tom Flowers" userId="39990b24-d199-4698-9592-5f95e985051e" providerId="ADAL" clId="{218B9B9E-DC30-4B56-BE82-494CBB487AC0}" dt="2024-08-30T08:43:55.010" v="70" actId="14100"/>
        <pc:sldMkLst>
          <pc:docMk/>
          <pc:sldMk cId="2994600783" sldId="271"/>
        </pc:sldMkLst>
        <pc:spChg chg="mod">
          <ac:chgData name="Tom Flowers" userId="39990b24-d199-4698-9592-5f95e985051e" providerId="ADAL" clId="{218B9B9E-DC30-4B56-BE82-494CBB487AC0}" dt="2024-08-30T08:32:47.707" v="5" actId="20577"/>
          <ac:spMkLst>
            <pc:docMk/>
            <pc:sldMk cId="2994600783" sldId="271"/>
            <ac:spMk id="14" creationId="{338FC545-0B11-45F0-86AD-1F44FC54DBD1}"/>
          </ac:spMkLst>
        </pc:spChg>
        <pc:graphicFrameChg chg="del">
          <ac:chgData name="Tom Flowers" userId="39990b24-d199-4698-9592-5f95e985051e" providerId="ADAL" clId="{218B9B9E-DC30-4B56-BE82-494CBB487AC0}" dt="2024-08-30T08:32:50.654" v="6" actId="478"/>
          <ac:graphicFrameMkLst>
            <pc:docMk/>
            <pc:sldMk cId="2994600783" sldId="271"/>
            <ac:graphicFrameMk id="3" creationId="{9F0DB85B-F2E9-827F-05BE-9EFC2851B466}"/>
          </ac:graphicFrameMkLst>
        </pc:graphicFrameChg>
        <pc:picChg chg="add mod modCrop">
          <ac:chgData name="Tom Flowers" userId="39990b24-d199-4698-9592-5f95e985051e" providerId="ADAL" clId="{218B9B9E-DC30-4B56-BE82-494CBB487AC0}" dt="2024-08-30T08:43:55.010" v="70" actId="14100"/>
          <ac:picMkLst>
            <pc:docMk/>
            <pc:sldMk cId="2994600783" sldId="271"/>
            <ac:picMk id="5" creationId="{1E8D23EC-069D-D658-C610-EBFFF9BF935F}"/>
          </ac:picMkLst>
        </pc:picChg>
      </pc:sldChg>
      <pc:sldChg chg="modSp mod">
        <pc:chgData name="Tom Flowers" userId="39990b24-d199-4698-9592-5f95e985051e" providerId="ADAL" clId="{218B9B9E-DC30-4B56-BE82-494CBB487AC0}" dt="2024-09-02T16:15:54.958" v="89" actId="20577"/>
        <pc:sldMkLst>
          <pc:docMk/>
          <pc:sldMk cId="1137921197" sldId="281"/>
        </pc:sldMkLst>
        <pc:spChg chg="mod">
          <ac:chgData name="Tom Flowers" userId="39990b24-d199-4698-9592-5f95e985051e" providerId="ADAL" clId="{218B9B9E-DC30-4B56-BE82-494CBB487AC0}" dt="2024-09-02T16:15:54.958" v="89" actId="20577"/>
          <ac:spMkLst>
            <pc:docMk/>
            <pc:sldMk cId="1137921197" sldId="281"/>
            <ac:spMk id="11" creationId="{888BC1A8-5127-422E-A202-37EACF7AB19D}"/>
          </ac:spMkLst>
        </pc:spChg>
      </pc:sldChg>
      <pc:sldChg chg="modSp mod">
        <pc:chgData name="Tom Flowers" userId="39990b24-d199-4698-9592-5f95e985051e" providerId="ADAL" clId="{218B9B9E-DC30-4B56-BE82-494CBB487AC0}" dt="2024-09-12T13:11:39.055" v="137" actId="20577"/>
        <pc:sldMkLst>
          <pc:docMk/>
          <pc:sldMk cId="1652540208" sldId="282"/>
        </pc:sldMkLst>
        <pc:spChg chg="mod">
          <ac:chgData name="Tom Flowers" userId="39990b24-d199-4698-9592-5f95e985051e" providerId="ADAL" clId="{218B9B9E-DC30-4B56-BE82-494CBB487AC0}" dt="2024-09-12T13:11:39.055" v="137" actId="20577"/>
          <ac:spMkLst>
            <pc:docMk/>
            <pc:sldMk cId="1652540208" sldId="282"/>
            <ac:spMk id="11" creationId="{56D1682F-6144-496D-918E-4C9F72EE308C}"/>
          </ac:spMkLst>
        </pc:spChg>
      </pc:sldChg>
      <pc:sldChg chg="addSp delSp modSp mod">
        <pc:chgData name="Tom Flowers" userId="39990b24-d199-4698-9592-5f95e985051e" providerId="ADAL" clId="{218B9B9E-DC30-4B56-BE82-494CBB487AC0}" dt="2024-08-30T08:41:30.264" v="52" actId="732"/>
        <pc:sldMkLst>
          <pc:docMk/>
          <pc:sldMk cId="3149894099" sldId="285"/>
        </pc:sldMkLst>
        <pc:picChg chg="add del">
          <ac:chgData name="Tom Flowers" userId="39990b24-d199-4698-9592-5f95e985051e" providerId="ADAL" clId="{218B9B9E-DC30-4B56-BE82-494CBB487AC0}" dt="2024-08-30T08:40:51.178" v="45" actId="478"/>
          <ac:picMkLst>
            <pc:docMk/>
            <pc:sldMk cId="3149894099" sldId="285"/>
            <ac:picMk id="5" creationId="{FD8160DB-7167-02B7-B12A-5139FE040CCA}"/>
          </ac:picMkLst>
        </pc:picChg>
        <pc:picChg chg="del">
          <ac:chgData name="Tom Flowers" userId="39990b24-d199-4698-9592-5f95e985051e" providerId="ADAL" clId="{218B9B9E-DC30-4B56-BE82-494CBB487AC0}" dt="2024-08-30T08:33:57.267" v="43" actId="478"/>
          <ac:picMkLst>
            <pc:docMk/>
            <pc:sldMk cId="3149894099" sldId="285"/>
            <ac:picMk id="7" creationId="{C9C0278E-D379-0B71-D89E-C0F270B20ABE}"/>
          </ac:picMkLst>
        </pc:picChg>
        <pc:picChg chg="add del">
          <ac:chgData name="Tom Flowers" userId="39990b24-d199-4698-9592-5f95e985051e" providerId="ADAL" clId="{218B9B9E-DC30-4B56-BE82-494CBB487AC0}" dt="2024-08-30T08:40:55.773" v="47" actId="478"/>
          <ac:picMkLst>
            <pc:docMk/>
            <pc:sldMk cId="3149894099" sldId="285"/>
            <ac:picMk id="10" creationId="{DC149201-1A86-52E1-6D3C-CC6CBAE2F160}"/>
          </ac:picMkLst>
        </pc:picChg>
        <pc:picChg chg="add mod modCrop">
          <ac:chgData name="Tom Flowers" userId="39990b24-d199-4698-9592-5f95e985051e" providerId="ADAL" clId="{218B9B9E-DC30-4B56-BE82-494CBB487AC0}" dt="2024-08-30T08:41:30.264" v="52" actId="732"/>
          <ac:picMkLst>
            <pc:docMk/>
            <pc:sldMk cId="3149894099" sldId="285"/>
            <ac:picMk id="16" creationId="{3FA472D9-F8A6-5CAE-043A-A1A0A76B9193}"/>
          </ac:picMkLst>
        </pc:picChg>
      </pc:sldChg>
      <pc:sldChg chg="addSp delSp modSp mod">
        <pc:chgData name="Tom Flowers" userId="39990b24-d199-4698-9592-5f95e985051e" providerId="ADAL" clId="{218B9B9E-DC30-4B56-BE82-494CBB487AC0}" dt="2024-08-30T08:42:59.257" v="61" actId="1076"/>
        <pc:sldMkLst>
          <pc:docMk/>
          <pc:sldMk cId="3782856680" sldId="286"/>
        </pc:sldMkLst>
        <pc:graphicFrameChg chg="del modGraphic">
          <ac:chgData name="Tom Flowers" userId="39990b24-d199-4698-9592-5f95e985051e" providerId="ADAL" clId="{218B9B9E-DC30-4B56-BE82-494CBB487AC0}" dt="2024-08-30T08:32:56.884" v="8" actId="478"/>
          <ac:graphicFrameMkLst>
            <pc:docMk/>
            <pc:sldMk cId="3782856680" sldId="286"/>
            <ac:graphicFrameMk id="4" creationId="{E8500088-E861-916F-CE2F-BD9A8CB85DC8}"/>
          </ac:graphicFrameMkLst>
        </pc:graphicFrameChg>
        <pc:picChg chg="add mod modCrop">
          <ac:chgData name="Tom Flowers" userId="39990b24-d199-4698-9592-5f95e985051e" providerId="ADAL" clId="{218B9B9E-DC30-4B56-BE82-494CBB487AC0}" dt="2024-08-30T08:42:59.257" v="61" actId="1076"/>
          <ac:picMkLst>
            <pc:docMk/>
            <pc:sldMk cId="3782856680" sldId="286"/>
            <ac:picMk id="5" creationId="{1850B311-9E7B-641A-97AC-180F3B6B4447}"/>
          </ac:picMkLst>
        </pc:picChg>
      </pc:sldChg>
      <pc:sldChg chg="modSp mod">
        <pc:chgData name="Tom Flowers" userId="39990b24-d199-4698-9592-5f95e985051e" providerId="ADAL" clId="{218B9B9E-DC30-4B56-BE82-494CBB487AC0}" dt="2024-08-30T08:33:41.280" v="42" actId="20577"/>
        <pc:sldMkLst>
          <pc:docMk/>
          <pc:sldMk cId="3626457198" sldId="288"/>
        </pc:sldMkLst>
        <pc:spChg chg="mod">
          <ac:chgData name="Tom Flowers" userId="39990b24-d199-4698-9592-5f95e985051e" providerId="ADAL" clId="{218B9B9E-DC30-4B56-BE82-494CBB487AC0}" dt="2024-08-30T08:33:41.280" v="42" actId="20577"/>
          <ac:spMkLst>
            <pc:docMk/>
            <pc:sldMk cId="3626457198" sldId="288"/>
            <ac:spMk id="2" creationId="{5B613AF1-6648-4311-891D-4881D35C351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9F5A-1F67-4FB9-B067-1EF5D6B5CD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9BCA2F-AA81-42BC-B86B-CE4971DCAA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ED7646-8036-4567-9D44-6866CFFE4704}"/>
              </a:ext>
            </a:extLst>
          </p:cNvPr>
          <p:cNvSpPr>
            <a:spLocks noGrp="1"/>
          </p:cNvSpPr>
          <p:nvPr>
            <p:ph type="dt" sz="half" idx="10"/>
          </p:nvPr>
        </p:nvSpPr>
        <p:spPr/>
        <p:txBody>
          <a:bodyPr/>
          <a:lstStyle/>
          <a:p>
            <a:fld id="{A3240F6E-4E5F-4EC4-BBC2-BD4A6911BDE3}" type="datetimeFigureOut">
              <a:rPr lang="en-US" smtClean="0"/>
              <a:t>9/12/2024</a:t>
            </a:fld>
            <a:endParaRPr lang="en-US"/>
          </a:p>
        </p:txBody>
      </p:sp>
      <p:sp>
        <p:nvSpPr>
          <p:cNvPr id="5" name="Footer Placeholder 4">
            <a:extLst>
              <a:ext uri="{FF2B5EF4-FFF2-40B4-BE49-F238E27FC236}">
                <a16:creationId xmlns:a16="http://schemas.microsoft.com/office/drawing/2014/main" id="{580B7925-7F1D-4FAB-9FF2-BF03B89F2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5E06B-7DAF-46F4-BB29-BAF6B8692532}"/>
              </a:ext>
            </a:extLst>
          </p:cNvPr>
          <p:cNvSpPr>
            <a:spLocks noGrp="1"/>
          </p:cNvSpPr>
          <p:nvPr>
            <p:ph type="sldNum" sz="quarter" idx="12"/>
          </p:nvPr>
        </p:nvSpPr>
        <p:spPr/>
        <p:txBody>
          <a:bodyPr/>
          <a:lstStyle/>
          <a:p>
            <a:fld id="{20E4759A-7B2B-4AF7-8C17-FDF152305226}" type="slidenum">
              <a:rPr lang="en-US" smtClean="0"/>
              <a:t>‹#›</a:t>
            </a:fld>
            <a:endParaRPr lang="en-US"/>
          </a:p>
        </p:txBody>
      </p:sp>
    </p:spTree>
    <p:extLst>
      <p:ext uri="{BB962C8B-B14F-4D97-AF65-F5344CB8AC3E}">
        <p14:creationId xmlns:p14="http://schemas.microsoft.com/office/powerpoint/2010/main" val="21909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C6F4C-1FAC-43A6-A3D6-9291C6C08B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F1CFB3-DA53-4591-AE3B-60DD24CFA7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7AA58E-9A79-43B1-BCAD-0EACAFF34302}"/>
              </a:ext>
            </a:extLst>
          </p:cNvPr>
          <p:cNvSpPr>
            <a:spLocks noGrp="1"/>
          </p:cNvSpPr>
          <p:nvPr>
            <p:ph type="dt" sz="half" idx="10"/>
          </p:nvPr>
        </p:nvSpPr>
        <p:spPr/>
        <p:txBody>
          <a:bodyPr/>
          <a:lstStyle/>
          <a:p>
            <a:fld id="{A3240F6E-4E5F-4EC4-BBC2-BD4A6911BDE3}" type="datetimeFigureOut">
              <a:rPr lang="en-US" smtClean="0"/>
              <a:t>9/12/2024</a:t>
            </a:fld>
            <a:endParaRPr lang="en-US"/>
          </a:p>
        </p:txBody>
      </p:sp>
      <p:sp>
        <p:nvSpPr>
          <p:cNvPr id="5" name="Footer Placeholder 4">
            <a:extLst>
              <a:ext uri="{FF2B5EF4-FFF2-40B4-BE49-F238E27FC236}">
                <a16:creationId xmlns:a16="http://schemas.microsoft.com/office/drawing/2014/main" id="{A1E3BA00-490A-4C7C-B80A-0E276F6EA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D9898-8466-4518-ABA9-C7AA31B29A0A}"/>
              </a:ext>
            </a:extLst>
          </p:cNvPr>
          <p:cNvSpPr>
            <a:spLocks noGrp="1"/>
          </p:cNvSpPr>
          <p:nvPr>
            <p:ph type="sldNum" sz="quarter" idx="12"/>
          </p:nvPr>
        </p:nvSpPr>
        <p:spPr/>
        <p:txBody>
          <a:bodyPr/>
          <a:lstStyle/>
          <a:p>
            <a:fld id="{20E4759A-7B2B-4AF7-8C17-FDF152305226}" type="slidenum">
              <a:rPr lang="en-US" smtClean="0"/>
              <a:t>‹#›</a:t>
            </a:fld>
            <a:endParaRPr lang="en-US"/>
          </a:p>
        </p:txBody>
      </p:sp>
    </p:spTree>
    <p:extLst>
      <p:ext uri="{BB962C8B-B14F-4D97-AF65-F5344CB8AC3E}">
        <p14:creationId xmlns:p14="http://schemas.microsoft.com/office/powerpoint/2010/main" val="294309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B62BED-C037-4292-9A19-30DE13E7A1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E44504-4C3E-4ACA-A395-83F6702313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0BF15-A840-46B4-A084-17D3996E2B72}"/>
              </a:ext>
            </a:extLst>
          </p:cNvPr>
          <p:cNvSpPr>
            <a:spLocks noGrp="1"/>
          </p:cNvSpPr>
          <p:nvPr>
            <p:ph type="dt" sz="half" idx="10"/>
          </p:nvPr>
        </p:nvSpPr>
        <p:spPr/>
        <p:txBody>
          <a:bodyPr/>
          <a:lstStyle/>
          <a:p>
            <a:fld id="{A3240F6E-4E5F-4EC4-BBC2-BD4A6911BDE3}" type="datetimeFigureOut">
              <a:rPr lang="en-US" smtClean="0"/>
              <a:t>9/12/2024</a:t>
            </a:fld>
            <a:endParaRPr lang="en-US"/>
          </a:p>
        </p:txBody>
      </p:sp>
      <p:sp>
        <p:nvSpPr>
          <p:cNvPr id="5" name="Footer Placeholder 4">
            <a:extLst>
              <a:ext uri="{FF2B5EF4-FFF2-40B4-BE49-F238E27FC236}">
                <a16:creationId xmlns:a16="http://schemas.microsoft.com/office/drawing/2014/main" id="{57DB4CD2-0F2D-4BFA-979A-F23447D35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83298-AFCD-4E8D-AF59-8C92BF517F9D}"/>
              </a:ext>
            </a:extLst>
          </p:cNvPr>
          <p:cNvSpPr>
            <a:spLocks noGrp="1"/>
          </p:cNvSpPr>
          <p:nvPr>
            <p:ph type="sldNum" sz="quarter" idx="12"/>
          </p:nvPr>
        </p:nvSpPr>
        <p:spPr/>
        <p:txBody>
          <a:bodyPr/>
          <a:lstStyle/>
          <a:p>
            <a:fld id="{20E4759A-7B2B-4AF7-8C17-FDF152305226}" type="slidenum">
              <a:rPr lang="en-US" smtClean="0"/>
              <a:t>‹#›</a:t>
            </a:fld>
            <a:endParaRPr lang="en-US"/>
          </a:p>
        </p:txBody>
      </p:sp>
    </p:spTree>
    <p:extLst>
      <p:ext uri="{BB962C8B-B14F-4D97-AF65-F5344CB8AC3E}">
        <p14:creationId xmlns:p14="http://schemas.microsoft.com/office/powerpoint/2010/main" val="134004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789F-236D-4F56-AD14-CB064E44E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A47DEA-076F-49E9-94EA-B451BE04EC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024DE-2F82-423D-9BC5-6C1DC185A28F}"/>
              </a:ext>
            </a:extLst>
          </p:cNvPr>
          <p:cNvSpPr>
            <a:spLocks noGrp="1"/>
          </p:cNvSpPr>
          <p:nvPr>
            <p:ph type="dt" sz="half" idx="10"/>
          </p:nvPr>
        </p:nvSpPr>
        <p:spPr/>
        <p:txBody>
          <a:bodyPr/>
          <a:lstStyle/>
          <a:p>
            <a:fld id="{A3240F6E-4E5F-4EC4-BBC2-BD4A6911BDE3}" type="datetimeFigureOut">
              <a:rPr lang="en-US" smtClean="0"/>
              <a:t>9/12/2024</a:t>
            </a:fld>
            <a:endParaRPr lang="en-US"/>
          </a:p>
        </p:txBody>
      </p:sp>
      <p:sp>
        <p:nvSpPr>
          <p:cNvPr id="5" name="Footer Placeholder 4">
            <a:extLst>
              <a:ext uri="{FF2B5EF4-FFF2-40B4-BE49-F238E27FC236}">
                <a16:creationId xmlns:a16="http://schemas.microsoft.com/office/drawing/2014/main" id="{6F21A15C-008C-4FF6-BACE-9B776149C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8CF8E-001C-48EB-822D-06664F96D10D}"/>
              </a:ext>
            </a:extLst>
          </p:cNvPr>
          <p:cNvSpPr>
            <a:spLocks noGrp="1"/>
          </p:cNvSpPr>
          <p:nvPr>
            <p:ph type="sldNum" sz="quarter" idx="12"/>
          </p:nvPr>
        </p:nvSpPr>
        <p:spPr/>
        <p:txBody>
          <a:bodyPr/>
          <a:lstStyle/>
          <a:p>
            <a:fld id="{20E4759A-7B2B-4AF7-8C17-FDF152305226}" type="slidenum">
              <a:rPr lang="en-US" smtClean="0"/>
              <a:t>‹#›</a:t>
            </a:fld>
            <a:endParaRPr lang="en-US"/>
          </a:p>
        </p:txBody>
      </p:sp>
    </p:spTree>
    <p:extLst>
      <p:ext uri="{BB962C8B-B14F-4D97-AF65-F5344CB8AC3E}">
        <p14:creationId xmlns:p14="http://schemas.microsoft.com/office/powerpoint/2010/main" val="45068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27B7E-0792-4F9B-AC89-5420D5B4E2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084E58-788F-4E3F-98A8-472C980EFD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55D83A-4C57-4688-BA8A-675C3BEC79E4}"/>
              </a:ext>
            </a:extLst>
          </p:cNvPr>
          <p:cNvSpPr>
            <a:spLocks noGrp="1"/>
          </p:cNvSpPr>
          <p:nvPr>
            <p:ph type="dt" sz="half" idx="10"/>
          </p:nvPr>
        </p:nvSpPr>
        <p:spPr/>
        <p:txBody>
          <a:bodyPr/>
          <a:lstStyle/>
          <a:p>
            <a:fld id="{A3240F6E-4E5F-4EC4-BBC2-BD4A6911BDE3}" type="datetimeFigureOut">
              <a:rPr lang="en-US" smtClean="0"/>
              <a:t>9/12/2024</a:t>
            </a:fld>
            <a:endParaRPr lang="en-US"/>
          </a:p>
        </p:txBody>
      </p:sp>
      <p:sp>
        <p:nvSpPr>
          <p:cNvPr id="5" name="Footer Placeholder 4">
            <a:extLst>
              <a:ext uri="{FF2B5EF4-FFF2-40B4-BE49-F238E27FC236}">
                <a16:creationId xmlns:a16="http://schemas.microsoft.com/office/drawing/2014/main" id="{4D8ABE13-152E-423A-B9B1-3A28AD0F5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CC7DB-18C7-45A2-922A-41207B9568F6}"/>
              </a:ext>
            </a:extLst>
          </p:cNvPr>
          <p:cNvSpPr>
            <a:spLocks noGrp="1"/>
          </p:cNvSpPr>
          <p:nvPr>
            <p:ph type="sldNum" sz="quarter" idx="12"/>
          </p:nvPr>
        </p:nvSpPr>
        <p:spPr/>
        <p:txBody>
          <a:bodyPr/>
          <a:lstStyle/>
          <a:p>
            <a:fld id="{20E4759A-7B2B-4AF7-8C17-FDF152305226}" type="slidenum">
              <a:rPr lang="en-US" smtClean="0"/>
              <a:t>‹#›</a:t>
            </a:fld>
            <a:endParaRPr lang="en-US"/>
          </a:p>
        </p:txBody>
      </p:sp>
    </p:spTree>
    <p:extLst>
      <p:ext uri="{BB962C8B-B14F-4D97-AF65-F5344CB8AC3E}">
        <p14:creationId xmlns:p14="http://schemas.microsoft.com/office/powerpoint/2010/main" val="135802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62E4-3BE0-4C96-ABDB-9661AF2463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EB72A-CA76-4A37-8D66-5EF17B9195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CCE863-0375-48DB-80EB-15F68EF14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C34443-11AA-41B7-8C87-26432D7571D0}"/>
              </a:ext>
            </a:extLst>
          </p:cNvPr>
          <p:cNvSpPr>
            <a:spLocks noGrp="1"/>
          </p:cNvSpPr>
          <p:nvPr>
            <p:ph type="dt" sz="half" idx="10"/>
          </p:nvPr>
        </p:nvSpPr>
        <p:spPr/>
        <p:txBody>
          <a:bodyPr/>
          <a:lstStyle/>
          <a:p>
            <a:fld id="{A3240F6E-4E5F-4EC4-BBC2-BD4A6911BDE3}" type="datetimeFigureOut">
              <a:rPr lang="en-US" smtClean="0"/>
              <a:t>9/12/2024</a:t>
            </a:fld>
            <a:endParaRPr lang="en-US"/>
          </a:p>
        </p:txBody>
      </p:sp>
      <p:sp>
        <p:nvSpPr>
          <p:cNvPr id="6" name="Footer Placeholder 5">
            <a:extLst>
              <a:ext uri="{FF2B5EF4-FFF2-40B4-BE49-F238E27FC236}">
                <a16:creationId xmlns:a16="http://schemas.microsoft.com/office/drawing/2014/main" id="{94095144-94A4-4D25-A5D5-1358789228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D3C76-E909-4725-B07B-E98B13DBC850}"/>
              </a:ext>
            </a:extLst>
          </p:cNvPr>
          <p:cNvSpPr>
            <a:spLocks noGrp="1"/>
          </p:cNvSpPr>
          <p:nvPr>
            <p:ph type="sldNum" sz="quarter" idx="12"/>
          </p:nvPr>
        </p:nvSpPr>
        <p:spPr/>
        <p:txBody>
          <a:bodyPr/>
          <a:lstStyle/>
          <a:p>
            <a:fld id="{20E4759A-7B2B-4AF7-8C17-FDF152305226}" type="slidenum">
              <a:rPr lang="en-US" smtClean="0"/>
              <a:t>‹#›</a:t>
            </a:fld>
            <a:endParaRPr lang="en-US"/>
          </a:p>
        </p:txBody>
      </p:sp>
    </p:spTree>
    <p:extLst>
      <p:ext uri="{BB962C8B-B14F-4D97-AF65-F5344CB8AC3E}">
        <p14:creationId xmlns:p14="http://schemas.microsoft.com/office/powerpoint/2010/main" val="418050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DE4F0-D6BD-4108-824F-6843B3BAAA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9B0291-DAB8-4B44-8BCD-E15B0F0745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D530CB-E31D-4F45-9E1C-85BB68AD84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69ECC5-EDA3-4AF5-AA5F-7DE744CFA7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C1794F-BD8D-4F12-80F0-74E89E379E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BA065E-5BA7-43A0-B720-E2E728835AA8}"/>
              </a:ext>
            </a:extLst>
          </p:cNvPr>
          <p:cNvSpPr>
            <a:spLocks noGrp="1"/>
          </p:cNvSpPr>
          <p:nvPr>
            <p:ph type="dt" sz="half" idx="10"/>
          </p:nvPr>
        </p:nvSpPr>
        <p:spPr/>
        <p:txBody>
          <a:bodyPr/>
          <a:lstStyle/>
          <a:p>
            <a:fld id="{A3240F6E-4E5F-4EC4-BBC2-BD4A6911BDE3}" type="datetimeFigureOut">
              <a:rPr lang="en-US" smtClean="0"/>
              <a:t>9/12/2024</a:t>
            </a:fld>
            <a:endParaRPr lang="en-US"/>
          </a:p>
        </p:txBody>
      </p:sp>
      <p:sp>
        <p:nvSpPr>
          <p:cNvPr id="8" name="Footer Placeholder 7">
            <a:extLst>
              <a:ext uri="{FF2B5EF4-FFF2-40B4-BE49-F238E27FC236}">
                <a16:creationId xmlns:a16="http://schemas.microsoft.com/office/drawing/2014/main" id="{3EC7002C-34AE-4C7C-80D6-726754AAC1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5FD389-E4B0-4A1C-B77B-C34102E50D5F}"/>
              </a:ext>
            </a:extLst>
          </p:cNvPr>
          <p:cNvSpPr>
            <a:spLocks noGrp="1"/>
          </p:cNvSpPr>
          <p:nvPr>
            <p:ph type="sldNum" sz="quarter" idx="12"/>
          </p:nvPr>
        </p:nvSpPr>
        <p:spPr/>
        <p:txBody>
          <a:bodyPr/>
          <a:lstStyle/>
          <a:p>
            <a:fld id="{20E4759A-7B2B-4AF7-8C17-FDF152305226}" type="slidenum">
              <a:rPr lang="en-US" smtClean="0"/>
              <a:t>‹#›</a:t>
            </a:fld>
            <a:endParaRPr lang="en-US"/>
          </a:p>
        </p:txBody>
      </p:sp>
    </p:spTree>
    <p:extLst>
      <p:ext uri="{BB962C8B-B14F-4D97-AF65-F5344CB8AC3E}">
        <p14:creationId xmlns:p14="http://schemas.microsoft.com/office/powerpoint/2010/main" val="425207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4ED7-5450-4272-9132-FE405DBC87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B63C88-D22F-4054-96E1-80075967F789}"/>
              </a:ext>
            </a:extLst>
          </p:cNvPr>
          <p:cNvSpPr>
            <a:spLocks noGrp="1"/>
          </p:cNvSpPr>
          <p:nvPr>
            <p:ph type="dt" sz="half" idx="10"/>
          </p:nvPr>
        </p:nvSpPr>
        <p:spPr/>
        <p:txBody>
          <a:bodyPr/>
          <a:lstStyle/>
          <a:p>
            <a:fld id="{A3240F6E-4E5F-4EC4-BBC2-BD4A6911BDE3}" type="datetimeFigureOut">
              <a:rPr lang="en-US" smtClean="0"/>
              <a:t>9/12/2024</a:t>
            </a:fld>
            <a:endParaRPr lang="en-US"/>
          </a:p>
        </p:txBody>
      </p:sp>
      <p:sp>
        <p:nvSpPr>
          <p:cNvPr id="4" name="Footer Placeholder 3">
            <a:extLst>
              <a:ext uri="{FF2B5EF4-FFF2-40B4-BE49-F238E27FC236}">
                <a16:creationId xmlns:a16="http://schemas.microsoft.com/office/drawing/2014/main" id="{D1B8C2B4-BC4F-436D-8CFD-A80323FC12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D35004-EB2C-4373-99D1-2705DCAB2451}"/>
              </a:ext>
            </a:extLst>
          </p:cNvPr>
          <p:cNvSpPr>
            <a:spLocks noGrp="1"/>
          </p:cNvSpPr>
          <p:nvPr>
            <p:ph type="sldNum" sz="quarter" idx="12"/>
          </p:nvPr>
        </p:nvSpPr>
        <p:spPr/>
        <p:txBody>
          <a:bodyPr/>
          <a:lstStyle/>
          <a:p>
            <a:fld id="{20E4759A-7B2B-4AF7-8C17-FDF152305226}" type="slidenum">
              <a:rPr lang="en-US" smtClean="0"/>
              <a:t>‹#›</a:t>
            </a:fld>
            <a:endParaRPr lang="en-US"/>
          </a:p>
        </p:txBody>
      </p:sp>
    </p:spTree>
    <p:extLst>
      <p:ext uri="{BB962C8B-B14F-4D97-AF65-F5344CB8AC3E}">
        <p14:creationId xmlns:p14="http://schemas.microsoft.com/office/powerpoint/2010/main" val="229967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9FC73C-B43B-46C5-997D-7169437D0E3F}"/>
              </a:ext>
            </a:extLst>
          </p:cNvPr>
          <p:cNvSpPr>
            <a:spLocks noGrp="1"/>
          </p:cNvSpPr>
          <p:nvPr>
            <p:ph type="dt" sz="half" idx="10"/>
          </p:nvPr>
        </p:nvSpPr>
        <p:spPr/>
        <p:txBody>
          <a:bodyPr/>
          <a:lstStyle/>
          <a:p>
            <a:fld id="{A3240F6E-4E5F-4EC4-BBC2-BD4A6911BDE3}" type="datetimeFigureOut">
              <a:rPr lang="en-US" smtClean="0"/>
              <a:t>9/12/2024</a:t>
            </a:fld>
            <a:endParaRPr lang="en-US"/>
          </a:p>
        </p:txBody>
      </p:sp>
      <p:sp>
        <p:nvSpPr>
          <p:cNvPr id="3" name="Footer Placeholder 2">
            <a:extLst>
              <a:ext uri="{FF2B5EF4-FFF2-40B4-BE49-F238E27FC236}">
                <a16:creationId xmlns:a16="http://schemas.microsoft.com/office/drawing/2014/main" id="{402AF98B-0958-44E7-AD63-4C9EFFE9E3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53E15D-9C5A-4922-AE5F-D21959EA34BC}"/>
              </a:ext>
            </a:extLst>
          </p:cNvPr>
          <p:cNvSpPr>
            <a:spLocks noGrp="1"/>
          </p:cNvSpPr>
          <p:nvPr>
            <p:ph type="sldNum" sz="quarter" idx="12"/>
          </p:nvPr>
        </p:nvSpPr>
        <p:spPr/>
        <p:txBody>
          <a:bodyPr/>
          <a:lstStyle/>
          <a:p>
            <a:fld id="{20E4759A-7B2B-4AF7-8C17-FDF152305226}" type="slidenum">
              <a:rPr lang="en-US" smtClean="0"/>
              <a:t>‹#›</a:t>
            </a:fld>
            <a:endParaRPr lang="en-US"/>
          </a:p>
        </p:txBody>
      </p:sp>
    </p:spTree>
    <p:extLst>
      <p:ext uri="{BB962C8B-B14F-4D97-AF65-F5344CB8AC3E}">
        <p14:creationId xmlns:p14="http://schemas.microsoft.com/office/powerpoint/2010/main" val="4067367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D749-5C13-4568-826E-CA3325066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FA7277-91FA-4476-9DE5-4049CA504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0F59F3-1111-4707-907D-60BCA0526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C9313B-575A-4494-8A87-17CE8B6B1F9B}"/>
              </a:ext>
            </a:extLst>
          </p:cNvPr>
          <p:cNvSpPr>
            <a:spLocks noGrp="1"/>
          </p:cNvSpPr>
          <p:nvPr>
            <p:ph type="dt" sz="half" idx="10"/>
          </p:nvPr>
        </p:nvSpPr>
        <p:spPr/>
        <p:txBody>
          <a:bodyPr/>
          <a:lstStyle/>
          <a:p>
            <a:fld id="{A3240F6E-4E5F-4EC4-BBC2-BD4A6911BDE3}" type="datetimeFigureOut">
              <a:rPr lang="en-US" smtClean="0"/>
              <a:t>9/12/2024</a:t>
            </a:fld>
            <a:endParaRPr lang="en-US"/>
          </a:p>
        </p:txBody>
      </p:sp>
      <p:sp>
        <p:nvSpPr>
          <p:cNvPr id="6" name="Footer Placeholder 5">
            <a:extLst>
              <a:ext uri="{FF2B5EF4-FFF2-40B4-BE49-F238E27FC236}">
                <a16:creationId xmlns:a16="http://schemas.microsoft.com/office/drawing/2014/main" id="{17B3FFA2-858C-4F3A-9A1C-907E573EA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282463-D24B-4492-AC0E-12FFF0B5CBA4}"/>
              </a:ext>
            </a:extLst>
          </p:cNvPr>
          <p:cNvSpPr>
            <a:spLocks noGrp="1"/>
          </p:cNvSpPr>
          <p:nvPr>
            <p:ph type="sldNum" sz="quarter" idx="12"/>
          </p:nvPr>
        </p:nvSpPr>
        <p:spPr/>
        <p:txBody>
          <a:bodyPr/>
          <a:lstStyle/>
          <a:p>
            <a:fld id="{20E4759A-7B2B-4AF7-8C17-FDF152305226}" type="slidenum">
              <a:rPr lang="en-US" smtClean="0"/>
              <a:t>‹#›</a:t>
            </a:fld>
            <a:endParaRPr lang="en-US"/>
          </a:p>
        </p:txBody>
      </p:sp>
    </p:spTree>
    <p:extLst>
      <p:ext uri="{BB962C8B-B14F-4D97-AF65-F5344CB8AC3E}">
        <p14:creationId xmlns:p14="http://schemas.microsoft.com/office/powerpoint/2010/main" val="128217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9A87-8CEA-41FC-9B2E-FDD86AF251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6F415D-1FD9-494C-8EE5-69EE4A1A3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B105B7-FA4D-4C09-A267-3FAF0D2E6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1A283-255E-40FD-BB7C-055A4A05E0EA}"/>
              </a:ext>
            </a:extLst>
          </p:cNvPr>
          <p:cNvSpPr>
            <a:spLocks noGrp="1"/>
          </p:cNvSpPr>
          <p:nvPr>
            <p:ph type="dt" sz="half" idx="10"/>
          </p:nvPr>
        </p:nvSpPr>
        <p:spPr/>
        <p:txBody>
          <a:bodyPr/>
          <a:lstStyle/>
          <a:p>
            <a:fld id="{A3240F6E-4E5F-4EC4-BBC2-BD4A6911BDE3}" type="datetimeFigureOut">
              <a:rPr lang="en-US" smtClean="0"/>
              <a:t>9/12/2024</a:t>
            </a:fld>
            <a:endParaRPr lang="en-US"/>
          </a:p>
        </p:txBody>
      </p:sp>
      <p:sp>
        <p:nvSpPr>
          <p:cNvPr id="6" name="Footer Placeholder 5">
            <a:extLst>
              <a:ext uri="{FF2B5EF4-FFF2-40B4-BE49-F238E27FC236}">
                <a16:creationId xmlns:a16="http://schemas.microsoft.com/office/drawing/2014/main" id="{20F808A9-308C-4AC6-9015-8150D297FD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5528C-D911-4888-BADA-33A65AF1FB30}"/>
              </a:ext>
            </a:extLst>
          </p:cNvPr>
          <p:cNvSpPr>
            <a:spLocks noGrp="1"/>
          </p:cNvSpPr>
          <p:nvPr>
            <p:ph type="sldNum" sz="quarter" idx="12"/>
          </p:nvPr>
        </p:nvSpPr>
        <p:spPr/>
        <p:txBody>
          <a:bodyPr/>
          <a:lstStyle/>
          <a:p>
            <a:fld id="{20E4759A-7B2B-4AF7-8C17-FDF152305226}" type="slidenum">
              <a:rPr lang="en-US" smtClean="0"/>
              <a:t>‹#›</a:t>
            </a:fld>
            <a:endParaRPr lang="en-US"/>
          </a:p>
        </p:txBody>
      </p:sp>
    </p:spTree>
    <p:extLst>
      <p:ext uri="{BB962C8B-B14F-4D97-AF65-F5344CB8AC3E}">
        <p14:creationId xmlns:p14="http://schemas.microsoft.com/office/powerpoint/2010/main" val="367192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88E7B-8E51-4A30-852D-17F253EC5F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42901B-BDD6-4F24-A4B8-57B54C665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43C4B-8EB8-4DDE-8BD6-5B8F60B2B7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40F6E-4E5F-4EC4-BBC2-BD4A6911BDE3}" type="datetimeFigureOut">
              <a:rPr lang="en-US" smtClean="0"/>
              <a:t>9/12/2024</a:t>
            </a:fld>
            <a:endParaRPr lang="en-US"/>
          </a:p>
        </p:txBody>
      </p:sp>
      <p:sp>
        <p:nvSpPr>
          <p:cNvPr id="5" name="Footer Placeholder 4">
            <a:extLst>
              <a:ext uri="{FF2B5EF4-FFF2-40B4-BE49-F238E27FC236}">
                <a16:creationId xmlns:a16="http://schemas.microsoft.com/office/drawing/2014/main" id="{CCDFDA5A-CA9A-442D-84CC-46E780FF1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7A829F-5009-4615-9B23-8A3C9D7B0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4759A-7B2B-4AF7-8C17-FDF152305226}" type="slidenum">
              <a:rPr lang="en-US" smtClean="0"/>
              <a:t>‹#›</a:t>
            </a:fld>
            <a:endParaRPr lang="en-US"/>
          </a:p>
        </p:txBody>
      </p:sp>
    </p:spTree>
    <p:extLst>
      <p:ext uri="{BB962C8B-B14F-4D97-AF65-F5344CB8AC3E}">
        <p14:creationId xmlns:p14="http://schemas.microsoft.com/office/powerpoint/2010/main" val="1189906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rogrammes.eurodesk.eu/grants" TargetMode="External"/><Relationship Id="rId2" Type="http://schemas.openxmlformats.org/officeDocument/2006/relationships/hyperlink" Target="https://www.enic-naric.net/individual-wishing-to-studywork-abroad.aspx"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ursc.eu/Documents/BAC_Handbook-en.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3F9D7D-8B7D-49DF-AA94-0A9A8D671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8268" y="1327668"/>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Freeform: Shape 12">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14CEB389-F125-4A6B-8BDD-A4F7400E3D33}"/>
              </a:ext>
            </a:extLst>
          </p:cNvPr>
          <p:cNvSpPr>
            <a:spLocks noGrp="1"/>
          </p:cNvSpPr>
          <p:nvPr>
            <p:ph type="subTitle" idx="1"/>
          </p:nvPr>
        </p:nvSpPr>
        <p:spPr>
          <a:xfrm>
            <a:off x="1429625" y="2499062"/>
            <a:ext cx="3656148" cy="2617401"/>
          </a:xfrm>
          <a:noFill/>
        </p:spPr>
        <p:txBody>
          <a:bodyPr>
            <a:noAutofit/>
          </a:bodyPr>
          <a:lstStyle/>
          <a:p>
            <a:r>
              <a:rPr lang="en-US" sz="4400" b="1" dirty="0">
                <a:solidFill>
                  <a:srgbClr val="002060"/>
                </a:solidFill>
              </a:rPr>
              <a:t>European Baccalaureate</a:t>
            </a:r>
          </a:p>
          <a:p>
            <a:r>
              <a:rPr lang="en-US" sz="4400" b="1" dirty="0">
                <a:solidFill>
                  <a:srgbClr val="002060"/>
                </a:solidFill>
              </a:rPr>
              <a:t>2024 - 2025</a:t>
            </a:r>
          </a:p>
        </p:txBody>
      </p:sp>
      <p:sp>
        <p:nvSpPr>
          <p:cNvPr id="15" name="Freeform: Shape 14">
            <a:extLst>
              <a:ext uri="{FF2B5EF4-FFF2-40B4-BE49-F238E27FC236}">
                <a16:creationId xmlns:a16="http://schemas.microsoft.com/office/drawing/2014/main" id="{6D6E3EFD-925A-40CD-8E14-FDD4E6DDC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1661" y="-1"/>
            <a:ext cx="7170340" cy="5062213"/>
          </a:xfrm>
          <a:custGeom>
            <a:avLst/>
            <a:gdLst>
              <a:gd name="connsiteX0" fmla="*/ 7170340 w 7170340"/>
              <a:gd name="connsiteY0" fmla="*/ 0 h 5062213"/>
              <a:gd name="connsiteX1" fmla="*/ 7170340 w 7170340"/>
              <a:gd name="connsiteY1" fmla="*/ 2954084 h 5062213"/>
              <a:gd name="connsiteX2" fmla="*/ 5062211 w 7170340"/>
              <a:gd name="connsiteY2" fmla="*/ 5062213 h 5062213"/>
              <a:gd name="connsiteX3" fmla="*/ 0 w 7170340"/>
              <a:gd name="connsiteY3" fmla="*/ 2 h 5062213"/>
            </a:gdLst>
            <a:ahLst/>
            <a:cxnLst>
              <a:cxn ang="0">
                <a:pos x="connsiteX0" y="connsiteY0"/>
              </a:cxn>
              <a:cxn ang="0">
                <a:pos x="connsiteX1" y="connsiteY1"/>
              </a:cxn>
              <a:cxn ang="0">
                <a:pos x="connsiteX2" y="connsiteY2"/>
              </a:cxn>
              <a:cxn ang="0">
                <a:pos x="connsiteX3" y="connsiteY3"/>
              </a:cxn>
            </a:cxnLst>
            <a:rect l="l" t="t" r="r" b="b"/>
            <a:pathLst>
              <a:path w="7170340" h="5062213">
                <a:moveTo>
                  <a:pt x="7170340" y="0"/>
                </a:moveTo>
                <a:lnTo>
                  <a:pt x="7170340" y="2954084"/>
                </a:lnTo>
                <a:lnTo>
                  <a:pt x="5062211" y="5062213"/>
                </a:lnTo>
                <a:lnTo>
                  <a:pt x="0" y="2"/>
                </a:lnTo>
                <a:close/>
              </a:path>
            </a:pathLst>
          </a:cu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14" descr="https://tes.edu.ee/wp-content/uploads/2018/09/tes-logo-200x82.png">
            <a:extLst>
              <a:ext uri="{FF2B5EF4-FFF2-40B4-BE49-F238E27FC236}">
                <a16:creationId xmlns:a16="http://schemas.microsoft.com/office/drawing/2014/main" id="{5F343307-9BF1-4E58-931A-60D0D1192E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82858" y="785138"/>
            <a:ext cx="3887408" cy="1593837"/>
          </a:xfrm>
          <a:prstGeom prst="rect">
            <a:avLst/>
          </a:prstGeom>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A91C067-F707-44D1-A9C2-9913E6ADC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09280" y="4010957"/>
            <a:ext cx="870888" cy="87088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01243" y="5848285"/>
            <a:ext cx="714978" cy="7149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383" y="5474491"/>
            <a:ext cx="2767017" cy="138350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74659" y="5394406"/>
            <a:ext cx="856138" cy="85613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496085" y="5398229"/>
            <a:ext cx="381459" cy="38145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952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4" descr="https://tes.edu.ee/wp-content/uploads/2018/09/tes-logo-200x82.png">
            <a:extLst>
              <a:ext uri="{FF2B5EF4-FFF2-40B4-BE49-F238E27FC236}">
                <a16:creationId xmlns:a16="http://schemas.microsoft.com/office/drawing/2014/main" id="{40BCA1F0-95E2-4C09-83B4-B7903F6929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337" y="6106973"/>
            <a:ext cx="1688634" cy="692340"/>
          </a:xfrm>
          <a:prstGeom prst="rect">
            <a:avLst/>
          </a:prstGeom>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ECEF9CAC-F58C-455B-BE61-2E7473334656}"/>
              </a:ext>
            </a:extLst>
          </p:cNvPr>
          <p:cNvSpPr>
            <a:spLocks noGrp="1"/>
          </p:cNvSpPr>
          <p:nvPr>
            <p:ph idx="1"/>
          </p:nvPr>
        </p:nvSpPr>
        <p:spPr>
          <a:xfrm>
            <a:off x="838200" y="1825625"/>
            <a:ext cx="10515600" cy="4351338"/>
          </a:xfrm>
        </p:spPr>
        <p:txBody>
          <a:bodyPr>
            <a:normAutofit fontScale="70000" lnSpcReduction="20000"/>
          </a:bodyPr>
          <a:lstStyle/>
          <a:p>
            <a:pPr>
              <a:lnSpc>
                <a:spcPct val="150000"/>
              </a:lnSpc>
            </a:pPr>
            <a:r>
              <a:rPr lang="en-GB" sz="3900" dirty="0">
                <a:ea typeface="+mj-ea"/>
              </a:rPr>
              <a:t>At the end of s7, the pupils obtain a preliminary mark (C Mark), which represents 50% of the final mark. The other 50 % = the BAC written and oral examinations.</a:t>
            </a:r>
          </a:p>
          <a:p>
            <a:pPr>
              <a:lnSpc>
                <a:spcPct val="150000"/>
              </a:lnSpc>
            </a:pPr>
            <a:endParaRPr lang="en-GB" sz="3900" dirty="0">
              <a:ea typeface="+mj-ea"/>
            </a:endParaRPr>
          </a:p>
          <a:p>
            <a:pPr>
              <a:lnSpc>
                <a:spcPct val="150000"/>
              </a:lnSpc>
            </a:pPr>
            <a:r>
              <a:rPr lang="en-GB" sz="3900" dirty="0">
                <a:ea typeface="+mj-ea"/>
              </a:rPr>
              <a:t>The </a:t>
            </a:r>
            <a:r>
              <a:rPr lang="en-GB" sz="3900" b="1" dirty="0">
                <a:ea typeface="+mj-ea"/>
              </a:rPr>
              <a:t>preliminary</a:t>
            </a:r>
            <a:r>
              <a:rPr lang="en-GB" sz="3900" dirty="0">
                <a:ea typeface="+mj-ea"/>
              </a:rPr>
              <a:t> mark reflects all the </a:t>
            </a:r>
            <a:r>
              <a:rPr lang="en-GB" sz="3900" b="1" dirty="0">
                <a:ea typeface="+mj-ea"/>
              </a:rPr>
              <a:t>formative</a:t>
            </a:r>
            <a:r>
              <a:rPr lang="en-GB" sz="3900" dirty="0">
                <a:ea typeface="+mj-ea"/>
              </a:rPr>
              <a:t> assessment and </a:t>
            </a:r>
            <a:r>
              <a:rPr lang="en-GB" sz="3900" b="1" dirty="0">
                <a:ea typeface="+mj-ea"/>
              </a:rPr>
              <a:t>summative</a:t>
            </a:r>
            <a:r>
              <a:rPr lang="en-GB" sz="3900" dirty="0">
                <a:ea typeface="+mj-ea"/>
              </a:rPr>
              <a:t> assessment (Pre-Baccalaureate examinations) carried out by the teachers during s7.</a:t>
            </a:r>
          </a:p>
          <a:p>
            <a:endParaRPr lang="en-GB" dirty="0"/>
          </a:p>
        </p:txBody>
      </p:sp>
      <p:sp>
        <p:nvSpPr>
          <p:cNvPr id="15" name="Title 1">
            <a:extLst>
              <a:ext uri="{FF2B5EF4-FFF2-40B4-BE49-F238E27FC236}">
                <a16:creationId xmlns:a16="http://schemas.microsoft.com/office/drawing/2014/main" id="{96F75768-6A88-4C8E-BA88-F491A8F0EED3}"/>
              </a:ext>
            </a:extLst>
          </p:cNvPr>
          <p:cNvSpPr>
            <a:spLocks noGrp="1"/>
          </p:cNvSpPr>
          <p:nvPr>
            <p:ph type="title"/>
          </p:nvPr>
        </p:nvSpPr>
        <p:spPr>
          <a:xfrm>
            <a:off x="537663" y="274314"/>
            <a:ext cx="10515600" cy="1325563"/>
          </a:xfrm>
        </p:spPr>
        <p:txBody>
          <a:bodyPr/>
          <a:lstStyle/>
          <a:p>
            <a:pPr algn="ctr"/>
            <a:r>
              <a:rPr lang="en-US" b="1" dirty="0">
                <a:solidFill>
                  <a:srgbClr val="002060"/>
                </a:solidFill>
              </a:rPr>
              <a:t>GENERAL EXPLANATION – MARKING </a:t>
            </a:r>
            <a:endParaRPr lang="en-US" dirty="0"/>
          </a:p>
        </p:txBody>
      </p:sp>
    </p:spTree>
    <p:extLst>
      <p:ext uri="{BB962C8B-B14F-4D97-AF65-F5344CB8AC3E}">
        <p14:creationId xmlns:p14="http://schemas.microsoft.com/office/powerpoint/2010/main" val="3497009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46B24B-8E46-4E6B-BB15-A12C5DAA1BE1}"/>
              </a:ext>
            </a:extLst>
          </p:cNvPr>
          <p:cNvSpPr>
            <a:spLocks noGrp="1"/>
          </p:cNvSpPr>
          <p:nvPr>
            <p:ph type="title"/>
          </p:nvPr>
        </p:nvSpPr>
        <p:spPr>
          <a:xfrm>
            <a:off x="643467" y="321734"/>
            <a:ext cx="10905066" cy="1135737"/>
          </a:xfrm>
        </p:spPr>
        <p:txBody>
          <a:bodyPr>
            <a:normAutofit/>
          </a:bodyPr>
          <a:lstStyle/>
          <a:p>
            <a:pPr algn="ctr"/>
            <a:r>
              <a:rPr lang="en-US" b="1" dirty="0">
                <a:solidFill>
                  <a:srgbClr val="002060"/>
                </a:solidFill>
              </a:rPr>
              <a:t>THE MARKING SCALE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F23929D2-672E-4C07-ADEB-B1E1E3BEEFE2}"/>
              </a:ext>
            </a:extLst>
          </p:cNvPr>
          <p:cNvSpPr txBox="1"/>
          <p:nvPr/>
        </p:nvSpPr>
        <p:spPr>
          <a:xfrm>
            <a:off x="3718094" y="5814584"/>
            <a:ext cx="5219700" cy="584775"/>
          </a:xfrm>
          <a:prstGeom prst="rect">
            <a:avLst/>
          </a:prstGeom>
          <a:noFill/>
        </p:spPr>
        <p:txBody>
          <a:bodyPr wrap="square" rtlCol="0">
            <a:spAutoFit/>
          </a:bodyPr>
          <a:lstStyle/>
          <a:p>
            <a:pPr algn="ctr"/>
            <a:r>
              <a:rPr lang="en-US" sz="1600" dirty="0"/>
              <a:t>Visual Representation of mark weighting for a candidate with 12 subjects</a:t>
            </a:r>
          </a:p>
        </p:txBody>
      </p:sp>
      <p:sp>
        <p:nvSpPr>
          <p:cNvPr id="13" name="TextBox 12">
            <a:extLst>
              <a:ext uri="{FF2B5EF4-FFF2-40B4-BE49-F238E27FC236}">
                <a16:creationId xmlns:a16="http://schemas.microsoft.com/office/drawing/2014/main" id="{B1002112-19B9-4C45-AB82-706362A21289}"/>
              </a:ext>
            </a:extLst>
          </p:cNvPr>
          <p:cNvSpPr txBox="1"/>
          <p:nvPr/>
        </p:nvSpPr>
        <p:spPr>
          <a:xfrm>
            <a:off x="8937794" y="4498544"/>
            <a:ext cx="507028" cy="646331"/>
          </a:xfrm>
          <a:prstGeom prst="rect">
            <a:avLst/>
          </a:prstGeom>
          <a:noFill/>
        </p:spPr>
        <p:txBody>
          <a:bodyPr wrap="square" rtlCol="0">
            <a:spAutoFit/>
          </a:bodyPr>
          <a:lstStyle/>
          <a:p>
            <a:r>
              <a:rPr lang="en-US" sz="3600" dirty="0"/>
              <a:t>C</a:t>
            </a:r>
          </a:p>
        </p:txBody>
      </p:sp>
      <p:sp>
        <p:nvSpPr>
          <p:cNvPr id="17" name="TextBox 16">
            <a:extLst>
              <a:ext uri="{FF2B5EF4-FFF2-40B4-BE49-F238E27FC236}">
                <a16:creationId xmlns:a16="http://schemas.microsoft.com/office/drawing/2014/main" id="{F9C27F0B-7B72-4C86-A11F-B69DC13E42C6}"/>
              </a:ext>
            </a:extLst>
          </p:cNvPr>
          <p:cNvSpPr txBox="1"/>
          <p:nvPr/>
        </p:nvSpPr>
        <p:spPr>
          <a:xfrm>
            <a:off x="3361231" y="1457471"/>
            <a:ext cx="507028" cy="646331"/>
          </a:xfrm>
          <a:prstGeom prst="rect">
            <a:avLst/>
          </a:prstGeom>
          <a:noFill/>
        </p:spPr>
        <p:txBody>
          <a:bodyPr wrap="square" rtlCol="0">
            <a:spAutoFit/>
          </a:bodyPr>
          <a:lstStyle/>
          <a:p>
            <a:r>
              <a:rPr lang="en-US" sz="3600" dirty="0"/>
              <a:t>w</a:t>
            </a:r>
          </a:p>
        </p:txBody>
      </p:sp>
      <p:sp>
        <p:nvSpPr>
          <p:cNvPr id="18" name="TextBox 17">
            <a:extLst>
              <a:ext uri="{FF2B5EF4-FFF2-40B4-BE49-F238E27FC236}">
                <a16:creationId xmlns:a16="http://schemas.microsoft.com/office/drawing/2014/main" id="{B72F14C5-BC9A-4158-B575-8A2F77DAD06F}"/>
              </a:ext>
            </a:extLst>
          </p:cNvPr>
          <p:cNvSpPr txBox="1"/>
          <p:nvPr/>
        </p:nvSpPr>
        <p:spPr>
          <a:xfrm>
            <a:off x="3361231" y="4709612"/>
            <a:ext cx="507028" cy="646331"/>
          </a:xfrm>
          <a:prstGeom prst="rect">
            <a:avLst/>
          </a:prstGeom>
          <a:noFill/>
        </p:spPr>
        <p:txBody>
          <a:bodyPr wrap="square" rtlCol="0">
            <a:spAutoFit/>
          </a:bodyPr>
          <a:lstStyle/>
          <a:p>
            <a:r>
              <a:rPr lang="en-US" sz="3600" dirty="0"/>
              <a:t>O</a:t>
            </a:r>
          </a:p>
        </p:txBody>
      </p:sp>
      <p:pic>
        <p:nvPicPr>
          <p:cNvPr id="20" name="Picture 14" descr="https://tes.edu.ee/wp-content/uploads/2018/09/tes-logo-200x82.png">
            <a:extLst>
              <a:ext uri="{FF2B5EF4-FFF2-40B4-BE49-F238E27FC236}">
                <a16:creationId xmlns:a16="http://schemas.microsoft.com/office/drawing/2014/main" id="{483D5435-5F55-485D-979C-6A9C232E7C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50" y="101063"/>
            <a:ext cx="1688634" cy="692340"/>
          </a:xfrm>
          <a:prstGeom prst="rect">
            <a:avLst/>
          </a:prstGeom>
          <a:extLst>
            <a:ext uri="{909E8E84-426E-40DD-AFC4-6F175D3DCCD1}">
              <a14:hiddenFill xmlns:a14="http://schemas.microsoft.com/office/drawing/2010/main">
                <a:solidFill>
                  <a:srgbClr val="FFFFFF"/>
                </a:solidFill>
              </a14:hiddenFill>
            </a:ext>
          </a:extLst>
        </p:spPr>
      </p:pic>
      <p:pic>
        <p:nvPicPr>
          <p:cNvPr id="7" name="Picture 6" descr="Chart, sunburst chart&#10;&#10;Description automatically generated">
            <a:extLst>
              <a:ext uri="{FF2B5EF4-FFF2-40B4-BE49-F238E27FC236}">
                <a16:creationId xmlns:a16="http://schemas.microsoft.com/office/drawing/2014/main" id="{25FF894D-FB1A-4CF9-B762-36E572BB5AE1}"/>
              </a:ext>
            </a:extLst>
          </p:cNvPr>
          <p:cNvPicPr>
            <a:picLocks noChangeAspect="1"/>
          </p:cNvPicPr>
          <p:nvPr/>
        </p:nvPicPr>
        <p:blipFill rotWithShape="1">
          <a:blip r:embed="rId3"/>
          <a:srcRect l="32500" t="34079" r="28500" b="10549"/>
          <a:stretch/>
        </p:blipFill>
        <p:spPr>
          <a:xfrm>
            <a:off x="3845628" y="1340032"/>
            <a:ext cx="5092166" cy="3840886"/>
          </a:xfrm>
          <a:prstGeom prst="rect">
            <a:avLst/>
          </a:prstGeom>
        </p:spPr>
      </p:pic>
    </p:spTree>
    <p:extLst>
      <p:ext uri="{BB962C8B-B14F-4D97-AF65-F5344CB8AC3E}">
        <p14:creationId xmlns:p14="http://schemas.microsoft.com/office/powerpoint/2010/main" val="1471380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6F3B230-7955-4C8F-A30E-C54F50885F6D}"/>
              </a:ext>
            </a:extLst>
          </p:cNvPr>
          <p:cNvSpPr>
            <a:spLocks noGrp="1"/>
          </p:cNvSpPr>
          <p:nvPr>
            <p:ph type="title"/>
          </p:nvPr>
        </p:nvSpPr>
        <p:spPr>
          <a:xfrm>
            <a:off x="838200" y="365125"/>
            <a:ext cx="10515600" cy="1325563"/>
          </a:xfrm>
        </p:spPr>
        <p:txBody>
          <a:bodyPr/>
          <a:lstStyle/>
          <a:p>
            <a:pPr algn="ctr"/>
            <a:r>
              <a:rPr lang="en-US" b="1" dirty="0">
                <a:solidFill>
                  <a:srgbClr val="002060"/>
                </a:solidFill>
              </a:rPr>
              <a:t>WEIGHTING OF SUBJECTS AND EXAMS </a:t>
            </a:r>
            <a:endParaRPr lang="en-US" dirty="0"/>
          </a:p>
        </p:txBody>
      </p:sp>
      <p:pic>
        <p:nvPicPr>
          <p:cNvPr id="15" name="Content Placeholder 4" descr="Chart&#10;&#10;Description automatically generated">
            <a:extLst>
              <a:ext uri="{FF2B5EF4-FFF2-40B4-BE49-F238E27FC236}">
                <a16:creationId xmlns:a16="http://schemas.microsoft.com/office/drawing/2014/main" id="{9C146599-22F9-4D36-8FC3-E11E7BAEDF71}"/>
              </a:ext>
            </a:extLst>
          </p:cNvPr>
          <p:cNvPicPr>
            <a:picLocks noGrp="1" noChangeAspect="1"/>
          </p:cNvPicPr>
          <p:nvPr>
            <p:ph idx="1"/>
          </p:nvPr>
        </p:nvPicPr>
        <p:blipFill rotWithShape="1">
          <a:blip r:embed="rId2"/>
          <a:srcRect l="14772" t="55177" r="15144"/>
          <a:stretch/>
        </p:blipFill>
        <p:spPr>
          <a:xfrm>
            <a:off x="3401229" y="1600517"/>
            <a:ext cx="5740400" cy="1950403"/>
          </a:xfrm>
        </p:spPr>
      </p:pic>
      <p:sp>
        <p:nvSpPr>
          <p:cNvPr id="5" name="TextBox 4">
            <a:extLst>
              <a:ext uri="{FF2B5EF4-FFF2-40B4-BE49-F238E27FC236}">
                <a16:creationId xmlns:a16="http://schemas.microsoft.com/office/drawing/2014/main" id="{F450F00C-9CC1-43D3-A1DF-9B5E8DD385EE}"/>
              </a:ext>
            </a:extLst>
          </p:cNvPr>
          <p:cNvSpPr txBox="1"/>
          <p:nvPr/>
        </p:nvSpPr>
        <p:spPr>
          <a:xfrm>
            <a:off x="1320800" y="4084320"/>
            <a:ext cx="9845040" cy="1754326"/>
          </a:xfrm>
          <a:prstGeom prst="rect">
            <a:avLst/>
          </a:prstGeom>
          <a:noFill/>
        </p:spPr>
        <p:txBody>
          <a:bodyPr wrap="square" rtlCol="0">
            <a:spAutoFit/>
          </a:bodyPr>
          <a:lstStyle/>
          <a:p>
            <a:r>
              <a:rPr lang="en-US" dirty="0"/>
              <a:t>Please note: The number of periods of a subject does not have an influence on its weight. </a:t>
            </a:r>
          </a:p>
          <a:p>
            <a:endParaRPr lang="en-US" dirty="0"/>
          </a:p>
          <a:p>
            <a:r>
              <a:rPr lang="en-US" dirty="0"/>
              <a:t>The value of the different subjects depends only on whether you take them as oral or written examinations.</a:t>
            </a:r>
          </a:p>
          <a:p>
            <a:endParaRPr lang="en-US" dirty="0"/>
          </a:p>
          <a:p>
            <a:pPr algn="ctr"/>
            <a:r>
              <a:rPr lang="en-US" dirty="0"/>
              <a:t>Remember that the pass mark in the European Baccalaureate is 5/10. </a:t>
            </a:r>
          </a:p>
        </p:txBody>
      </p:sp>
      <p:pic>
        <p:nvPicPr>
          <p:cNvPr id="17" name="Picture 14" descr="https://tes.edu.ee/wp-content/uploads/2018/09/tes-logo-200x82.png">
            <a:extLst>
              <a:ext uri="{FF2B5EF4-FFF2-40B4-BE49-F238E27FC236}">
                <a16:creationId xmlns:a16="http://schemas.microsoft.com/office/drawing/2014/main" id="{28ABBBE9-7D0A-4885-8B11-2A3054FF38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560" y="60575"/>
            <a:ext cx="1688634" cy="6923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0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6F3B230-7955-4C8F-A30E-C54F50885F6D}"/>
              </a:ext>
            </a:extLst>
          </p:cNvPr>
          <p:cNvSpPr>
            <a:spLocks noGrp="1"/>
          </p:cNvSpPr>
          <p:nvPr>
            <p:ph type="title"/>
          </p:nvPr>
        </p:nvSpPr>
        <p:spPr>
          <a:xfrm>
            <a:off x="838200" y="365125"/>
            <a:ext cx="10515600" cy="1325563"/>
          </a:xfrm>
        </p:spPr>
        <p:txBody>
          <a:bodyPr/>
          <a:lstStyle/>
          <a:p>
            <a:pPr algn="ctr"/>
            <a:r>
              <a:rPr lang="en-US" b="1" dirty="0">
                <a:solidFill>
                  <a:srgbClr val="002060"/>
                </a:solidFill>
              </a:rPr>
              <a:t>WEIGHTING OF SUBJECTS AND EXAMS </a:t>
            </a:r>
            <a:endParaRPr lang="en-US" dirty="0"/>
          </a:p>
        </p:txBody>
      </p:sp>
      <p:pic>
        <p:nvPicPr>
          <p:cNvPr id="17" name="Content Placeholder 6">
            <a:extLst>
              <a:ext uri="{FF2B5EF4-FFF2-40B4-BE49-F238E27FC236}">
                <a16:creationId xmlns:a16="http://schemas.microsoft.com/office/drawing/2014/main" id="{9781AA65-BE30-4798-8CA6-F878ECDE25B2}"/>
              </a:ext>
            </a:extLst>
          </p:cNvPr>
          <p:cNvPicPr>
            <a:picLocks noGrp="1" noChangeAspect="1"/>
          </p:cNvPicPr>
          <p:nvPr>
            <p:ph idx="1"/>
          </p:nvPr>
        </p:nvPicPr>
        <p:blipFill rotWithShape="1">
          <a:blip r:embed="rId2"/>
          <a:srcRect b="31019"/>
          <a:stretch/>
        </p:blipFill>
        <p:spPr>
          <a:xfrm>
            <a:off x="3177746" y="1690688"/>
            <a:ext cx="6159294" cy="2307276"/>
          </a:xfrm>
        </p:spPr>
      </p:pic>
      <p:pic>
        <p:nvPicPr>
          <p:cNvPr id="18" name="Content Placeholder 6">
            <a:extLst>
              <a:ext uri="{FF2B5EF4-FFF2-40B4-BE49-F238E27FC236}">
                <a16:creationId xmlns:a16="http://schemas.microsoft.com/office/drawing/2014/main" id="{8083426D-DA5C-4199-AA50-08C841BA64D8}"/>
              </a:ext>
            </a:extLst>
          </p:cNvPr>
          <p:cNvPicPr>
            <a:picLocks noChangeAspect="1"/>
          </p:cNvPicPr>
          <p:nvPr/>
        </p:nvPicPr>
        <p:blipFill rotWithShape="1">
          <a:blip r:embed="rId2"/>
          <a:srcRect t="75391"/>
          <a:stretch/>
        </p:blipFill>
        <p:spPr>
          <a:xfrm>
            <a:off x="3177746" y="3951534"/>
            <a:ext cx="6159294" cy="823106"/>
          </a:xfrm>
          <a:prstGeom prst="rect">
            <a:avLst/>
          </a:prstGeom>
        </p:spPr>
      </p:pic>
      <p:sp>
        <p:nvSpPr>
          <p:cNvPr id="20" name="TextBox 19">
            <a:extLst>
              <a:ext uri="{FF2B5EF4-FFF2-40B4-BE49-F238E27FC236}">
                <a16:creationId xmlns:a16="http://schemas.microsoft.com/office/drawing/2014/main" id="{B635E202-8817-4D41-8F32-DC54DF2807ED}"/>
              </a:ext>
            </a:extLst>
          </p:cNvPr>
          <p:cNvSpPr txBox="1"/>
          <p:nvPr/>
        </p:nvSpPr>
        <p:spPr>
          <a:xfrm>
            <a:off x="2836330" y="4916047"/>
            <a:ext cx="7242369" cy="1703030"/>
          </a:xfrm>
          <a:prstGeom prst="rect">
            <a:avLst/>
          </a:prstGeom>
          <a:noFill/>
        </p:spPr>
        <p:txBody>
          <a:bodyPr wrap="square">
            <a:spAutoFit/>
          </a:bodyPr>
          <a:lstStyle/>
          <a:p>
            <a:pPr>
              <a:lnSpc>
                <a:spcPct val="150000"/>
              </a:lnSpc>
            </a:pPr>
            <a:r>
              <a:rPr lang="en-US" b="1" dirty="0">
                <a:solidFill>
                  <a:srgbClr val="171796"/>
                </a:solidFill>
                <a:latin typeface="Arial" panose="020B0604020202020204" pitchFamily="34" charset="0"/>
                <a:ea typeface="+mj-ea"/>
                <a:cs typeface="Arial" panose="020B0604020202020204" pitchFamily="34" charset="0"/>
              </a:rPr>
              <a:t>Final mark </a:t>
            </a:r>
            <a:r>
              <a:rPr lang="en-US" dirty="0">
                <a:solidFill>
                  <a:srgbClr val="171796"/>
                </a:solidFill>
                <a:latin typeface="Arial" panose="020B0604020202020204" pitchFamily="34" charset="0"/>
                <a:ea typeface="+mj-ea"/>
                <a:cs typeface="Arial" panose="020B0604020202020204" pitchFamily="34" charset="0"/>
              </a:rPr>
              <a:t>	= </a:t>
            </a:r>
            <a:r>
              <a:rPr lang="en-US" dirty="0">
                <a:solidFill>
                  <a:srgbClr val="FF0000"/>
                </a:solidFill>
                <a:latin typeface="Arial" panose="020B0604020202020204" pitchFamily="34" charset="0"/>
                <a:ea typeface="+mj-ea"/>
                <a:cs typeface="Arial" panose="020B0604020202020204" pitchFamily="34" charset="0"/>
              </a:rPr>
              <a:t>0,5 * C </a:t>
            </a:r>
            <a:r>
              <a:rPr lang="en-US" dirty="0">
                <a:solidFill>
                  <a:srgbClr val="171796"/>
                </a:solidFill>
                <a:latin typeface="Arial" panose="020B0604020202020204" pitchFamily="34" charset="0"/>
                <a:ea typeface="+mj-ea"/>
                <a:cs typeface="Arial" panose="020B0604020202020204" pitchFamily="34" charset="0"/>
              </a:rPr>
              <a:t>+ </a:t>
            </a:r>
            <a:r>
              <a:rPr lang="en-US" dirty="0">
                <a:solidFill>
                  <a:srgbClr val="00B050"/>
                </a:solidFill>
                <a:latin typeface="Arial" panose="020B0604020202020204" pitchFamily="34" charset="0"/>
                <a:ea typeface="+mj-ea"/>
                <a:cs typeface="Arial" panose="020B0604020202020204" pitchFamily="34" charset="0"/>
              </a:rPr>
              <a:t>0,35 * W </a:t>
            </a:r>
            <a:r>
              <a:rPr lang="en-US" dirty="0">
                <a:solidFill>
                  <a:srgbClr val="171796"/>
                </a:solidFill>
                <a:latin typeface="Arial" panose="020B0604020202020204" pitchFamily="34" charset="0"/>
                <a:ea typeface="+mj-ea"/>
                <a:cs typeface="Arial" panose="020B0604020202020204" pitchFamily="34" charset="0"/>
              </a:rPr>
              <a:t>+ </a:t>
            </a:r>
            <a:r>
              <a:rPr lang="en-US" dirty="0">
                <a:solidFill>
                  <a:srgbClr val="7030A0"/>
                </a:solidFill>
                <a:latin typeface="Arial" panose="020B0604020202020204" pitchFamily="34" charset="0"/>
                <a:ea typeface="+mj-ea"/>
                <a:cs typeface="Arial" panose="020B0604020202020204" pitchFamily="34" charset="0"/>
              </a:rPr>
              <a:t>0,15 * O </a:t>
            </a:r>
          </a:p>
          <a:p>
            <a:pPr>
              <a:lnSpc>
                <a:spcPct val="150000"/>
              </a:lnSpc>
            </a:pPr>
            <a:r>
              <a:rPr lang="en-US" dirty="0">
                <a:solidFill>
                  <a:srgbClr val="171796"/>
                </a:solidFill>
                <a:latin typeface="Arial" panose="020B0604020202020204" pitchFamily="34" charset="0"/>
                <a:ea typeface="+mj-ea"/>
                <a:cs typeface="Arial" panose="020B0604020202020204" pitchFamily="34" charset="0"/>
              </a:rPr>
              <a:t>		= </a:t>
            </a:r>
            <a:r>
              <a:rPr lang="en-US" dirty="0">
                <a:solidFill>
                  <a:srgbClr val="FF0000"/>
                </a:solidFill>
                <a:latin typeface="Arial" panose="020B0604020202020204" pitchFamily="34" charset="0"/>
                <a:ea typeface="+mj-ea"/>
                <a:cs typeface="Arial" panose="020B0604020202020204" pitchFamily="34" charset="0"/>
              </a:rPr>
              <a:t>0,5 * 80,06 </a:t>
            </a:r>
            <a:r>
              <a:rPr lang="en-US" dirty="0">
                <a:solidFill>
                  <a:srgbClr val="171796"/>
                </a:solidFill>
                <a:latin typeface="Arial" panose="020B0604020202020204" pitchFamily="34" charset="0"/>
                <a:ea typeface="+mj-ea"/>
                <a:cs typeface="Arial" panose="020B0604020202020204" pitchFamily="34" charset="0"/>
              </a:rPr>
              <a:t>+ </a:t>
            </a:r>
            <a:r>
              <a:rPr lang="en-US" dirty="0">
                <a:solidFill>
                  <a:srgbClr val="00B050"/>
                </a:solidFill>
                <a:latin typeface="Arial" panose="020B0604020202020204" pitchFamily="34" charset="0"/>
                <a:ea typeface="+mj-ea"/>
                <a:cs typeface="Arial" panose="020B0604020202020204" pitchFamily="34" charset="0"/>
              </a:rPr>
              <a:t>0,35 * 69,99 </a:t>
            </a:r>
            <a:r>
              <a:rPr lang="en-US" dirty="0">
                <a:solidFill>
                  <a:srgbClr val="171796"/>
                </a:solidFill>
                <a:latin typeface="Arial" panose="020B0604020202020204" pitchFamily="34" charset="0"/>
                <a:ea typeface="+mj-ea"/>
                <a:cs typeface="Arial" panose="020B0604020202020204" pitchFamily="34" charset="0"/>
              </a:rPr>
              <a:t>+ </a:t>
            </a:r>
            <a:r>
              <a:rPr lang="en-US" dirty="0">
                <a:solidFill>
                  <a:srgbClr val="7030A0"/>
                </a:solidFill>
                <a:latin typeface="Arial" panose="020B0604020202020204" pitchFamily="34" charset="0"/>
                <a:ea typeface="+mj-ea"/>
                <a:cs typeface="Arial" panose="020B0604020202020204" pitchFamily="34" charset="0"/>
              </a:rPr>
              <a:t>0,15 * 71,07</a:t>
            </a:r>
          </a:p>
          <a:p>
            <a:pPr>
              <a:lnSpc>
                <a:spcPct val="150000"/>
              </a:lnSpc>
            </a:pPr>
            <a:r>
              <a:rPr lang="en-US" dirty="0">
                <a:solidFill>
                  <a:srgbClr val="171796"/>
                </a:solidFill>
                <a:latin typeface="Arial" panose="020B0604020202020204" pitchFamily="34" charset="0"/>
                <a:ea typeface="+mj-ea"/>
                <a:cs typeface="Arial" panose="020B0604020202020204" pitchFamily="34" charset="0"/>
              </a:rPr>
              <a:t>		= </a:t>
            </a:r>
            <a:r>
              <a:rPr lang="en-US" dirty="0">
                <a:solidFill>
                  <a:srgbClr val="FF0000"/>
                </a:solidFill>
                <a:latin typeface="Arial" panose="020B0604020202020204" pitchFamily="34" charset="0"/>
                <a:ea typeface="+mj-ea"/>
                <a:cs typeface="Arial" panose="020B0604020202020204" pitchFamily="34" charset="0"/>
              </a:rPr>
              <a:t>40,03</a:t>
            </a:r>
            <a:r>
              <a:rPr lang="en-US" dirty="0">
                <a:solidFill>
                  <a:srgbClr val="171796"/>
                </a:solidFill>
                <a:latin typeface="Arial" panose="020B0604020202020204" pitchFamily="34" charset="0"/>
                <a:ea typeface="+mj-ea"/>
                <a:cs typeface="Arial" panose="020B0604020202020204" pitchFamily="34" charset="0"/>
              </a:rPr>
              <a:t> + </a:t>
            </a:r>
            <a:r>
              <a:rPr lang="en-US" dirty="0">
                <a:solidFill>
                  <a:srgbClr val="00B050"/>
                </a:solidFill>
                <a:latin typeface="Arial" panose="020B0604020202020204" pitchFamily="34" charset="0"/>
                <a:ea typeface="+mj-ea"/>
                <a:cs typeface="Arial" panose="020B0604020202020204" pitchFamily="34" charset="0"/>
              </a:rPr>
              <a:t>24,49</a:t>
            </a:r>
            <a:r>
              <a:rPr lang="en-US" dirty="0">
                <a:solidFill>
                  <a:srgbClr val="171796"/>
                </a:solidFill>
                <a:latin typeface="Arial" panose="020B0604020202020204" pitchFamily="34" charset="0"/>
                <a:ea typeface="+mj-ea"/>
                <a:cs typeface="Arial" panose="020B0604020202020204" pitchFamily="34" charset="0"/>
              </a:rPr>
              <a:t> + </a:t>
            </a:r>
            <a:r>
              <a:rPr lang="en-US" dirty="0">
                <a:solidFill>
                  <a:srgbClr val="7030A0"/>
                </a:solidFill>
                <a:latin typeface="Arial" panose="020B0604020202020204" pitchFamily="34" charset="0"/>
                <a:ea typeface="+mj-ea"/>
                <a:cs typeface="Arial" panose="020B0604020202020204" pitchFamily="34" charset="0"/>
              </a:rPr>
              <a:t>10,66</a:t>
            </a:r>
            <a:r>
              <a:rPr lang="en-US" dirty="0">
                <a:solidFill>
                  <a:srgbClr val="171796"/>
                </a:solidFill>
                <a:latin typeface="Arial" panose="020B0604020202020204" pitchFamily="34" charset="0"/>
                <a:ea typeface="+mj-ea"/>
                <a:cs typeface="Arial" panose="020B0604020202020204" pitchFamily="34" charset="0"/>
              </a:rPr>
              <a:t> </a:t>
            </a:r>
          </a:p>
          <a:p>
            <a:pPr>
              <a:lnSpc>
                <a:spcPct val="150000"/>
              </a:lnSpc>
            </a:pPr>
            <a:r>
              <a:rPr lang="en-US" dirty="0">
                <a:solidFill>
                  <a:srgbClr val="171796"/>
                </a:solidFill>
                <a:latin typeface="Arial" panose="020B0604020202020204" pitchFamily="34" charset="0"/>
                <a:ea typeface="+mj-ea"/>
                <a:cs typeface="Arial" panose="020B0604020202020204" pitchFamily="34" charset="0"/>
              </a:rPr>
              <a:t>		= </a:t>
            </a:r>
            <a:r>
              <a:rPr lang="en-US" b="1" dirty="0">
                <a:solidFill>
                  <a:srgbClr val="171796"/>
                </a:solidFill>
                <a:latin typeface="Arial" panose="020B0604020202020204" pitchFamily="34" charset="0"/>
                <a:ea typeface="+mj-ea"/>
                <a:cs typeface="Arial" panose="020B0604020202020204" pitchFamily="34" charset="0"/>
              </a:rPr>
              <a:t>75,18 % </a:t>
            </a:r>
          </a:p>
        </p:txBody>
      </p:sp>
      <p:pic>
        <p:nvPicPr>
          <p:cNvPr id="21" name="Picture 14" descr="https://tes.edu.ee/wp-content/uploads/2018/09/tes-logo-200x82.png">
            <a:extLst>
              <a:ext uri="{FF2B5EF4-FFF2-40B4-BE49-F238E27FC236}">
                <a16:creationId xmlns:a16="http://schemas.microsoft.com/office/drawing/2014/main" id="{BCC7DB92-7504-4AA6-A8D2-8B3C72273D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540" y="69450"/>
            <a:ext cx="1688634" cy="6923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299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6F3B230-7955-4C8F-A30E-C54F50885F6D}"/>
              </a:ext>
            </a:extLst>
          </p:cNvPr>
          <p:cNvSpPr>
            <a:spLocks noGrp="1"/>
          </p:cNvSpPr>
          <p:nvPr>
            <p:ph type="title"/>
          </p:nvPr>
        </p:nvSpPr>
        <p:spPr>
          <a:xfrm>
            <a:off x="838200" y="365125"/>
            <a:ext cx="10515600" cy="1325563"/>
          </a:xfrm>
        </p:spPr>
        <p:txBody>
          <a:bodyPr/>
          <a:lstStyle/>
          <a:p>
            <a:pPr algn="ctr"/>
            <a:r>
              <a:rPr lang="en-US" b="1" dirty="0">
                <a:solidFill>
                  <a:srgbClr val="002060"/>
                </a:solidFill>
              </a:rPr>
              <a:t>CORRECTIONS </a:t>
            </a:r>
            <a:endParaRPr lang="en-US" dirty="0"/>
          </a:p>
        </p:txBody>
      </p:sp>
      <p:sp>
        <p:nvSpPr>
          <p:cNvPr id="15" name="Content Placeholder 2">
            <a:extLst>
              <a:ext uri="{FF2B5EF4-FFF2-40B4-BE49-F238E27FC236}">
                <a16:creationId xmlns:a16="http://schemas.microsoft.com/office/drawing/2014/main" id="{7F02BD3E-B8DA-4C0F-9C26-FAFCF3BBE04E}"/>
              </a:ext>
            </a:extLst>
          </p:cNvPr>
          <p:cNvSpPr>
            <a:spLocks noGrp="1"/>
          </p:cNvSpPr>
          <p:nvPr>
            <p:ph idx="1"/>
          </p:nvPr>
        </p:nvSpPr>
        <p:spPr>
          <a:xfrm>
            <a:off x="838200" y="1825625"/>
            <a:ext cx="10515600" cy="4351338"/>
          </a:xfrm>
        </p:spPr>
        <p:txBody>
          <a:bodyPr>
            <a:normAutofit fontScale="55000" lnSpcReduction="20000"/>
          </a:bodyPr>
          <a:lstStyle/>
          <a:p>
            <a:pPr>
              <a:lnSpc>
                <a:spcPct val="160000"/>
              </a:lnSpc>
            </a:pPr>
            <a:r>
              <a:rPr lang="en-US" sz="3400" dirty="0">
                <a:ea typeface="+mj-ea"/>
              </a:rPr>
              <a:t>Both written and oral examinations are subject to double correction and marking by both the candidates’ teachers and external examiners. </a:t>
            </a:r>
            <a:br>
              <a:rPr lang="en-US" sz="3400" dirty="0">
                <a:ea typeface="+mj-ea"/>
              </a:rPr>
            </a:br>
            <a:endParaRPr lang="en-US" sz="3400" dirty="0">
              <a:ea typeface="+mj-ea"/>
            </a:endParaRPr>
          </a:p>
          <a:p>
            <a:pPr>
              <a:lnSpc>
                <a:spcPct val="160000"/>
              </a:lnSpc>
            </a:pPr>
            <a:r>
              <a:rPr lang="en-GB" sz="3400" dirty="0">
                <a:ea typeface="+mj-ea"/>
              </a:rPr>
              <a:t>The final mark will be the </a:t>
            </a:r>
            <a:r>
              <a:rPr lang="en-GB" sz="3400" b="1" dirty="0">
                <a:ea typeface="+mj-ea"/>
              </a:rPr>
              <a:t>average</a:t>
            </a:r>
            <a:r>
              <a:rPr lang="en-GB" sz="3400" dirty="0">
                <a:ea typeface="+mj-ea"/>
              </a:rPr>
              <a:t> of the two examiners’ marks. </a:t>
            </a:r>
            <a:br>
              <a:rPr lang="en-GB" sz="3400" dirty="0">
                <a:ea typeface="+mj-ea"/>
              </a:rPr>
            </a:br>
            <a:endParaRPr lang="en-GB" sz="3400" dirty="0">
              <a:ea typeface="+mj-ea"/>
            </a:endParaRPr>
          </a:p>
          <a:p>
            <a:pPr>
              <a:lnSpc>
                <a:spcPct val="160000"/>
              </a:lnSpc>
            </a:pPr>
            <a:r>
              <a:rPr lang="en-GB" sz="3400" dirty="0">
                <a:ea typeface="+mj-ea"/>
              </a:rPr>
              <a:t>In the case of a mark-disagreement of </a:t>
            </a:r>
            <a:r>
              <a:rPr lang="en-GB" sz="3400" b="1" dirty="0">
                <a:ea typeface="+mj-ea"/>
              </a:rPr>
              <a:t>over two points</a:t>
            </a:r>
            <a:r>
              <a:rPr lang="en-GB" sz="3400" dirty="0">
                <a:ea typeface="+mj-ea"/>
              </a:rPr>
              <a:t>, a third external corrector will be brought in and will establish through a thorough analysis of the previous corrections a final mark between the highest and the lowest awarded by the two previous correctors.</a:t>
            </a:r>
            <a:br>
              <a:rPr lang="en-US" sz="4000" dirty="0">
                <a:solidFill>
                  <a:srgbClr val="171796"/>
                </a:solidFill>
                <a:ea typeface="+mj-ea"/>
              </a:rPr>
            </a:br>
            <a:endParaRPr lang="en-GB" sz="4000" dirty="0">
              <a:solidFill>
                <a:srgbClr val="171796"/>
              </a:solidFill>
              <a:ea typeface="+mj-ea"/>
            </a:endParaRPr>
          </a:p>
        </p:txBody>
      </p:sp>
      <p:pic>
        <p:nvPicPr>
          <p:cNvPr id="19" name="Picture 14" descr="https://tes.edu.ee/wp-content/uploads/2018/09/tes-logo-200x82.png">
            <a:extLst>
              <a:ext uri="{FF2B5EF4-FFF2-40B4-BE49-F238E27FC236}">
                <a16:creationId xmlns:a16="http://schemas.microsoft.com/office/drawing/2014/main" id="{4967CF4E-BE92-4A7D-B7C7-45DB6F9A11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0901"/>
            <a:ext cx="1688634" cy="6923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338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6F3B230-7955-4C8F-A30E-C54F50885F6D}"/>
              </a:ext>
            </a:extLst>
          </p:cNvPr>
          <p:cNvSpPr>
            <a:spLocks noGrp="1"/>
          </p:cNvSpPr>
          <p:nvPr>
            <p:ph type="title"/>
          </p:nvPr>
        </p:nvSpPr>
        <p:spPr>
          <a:xfrm>
            <a:off x="838200" y="365125"/>
            <a:ext cx="10515600" cy="1325563"/>
          </a:xfrm>
        </p:spPr>
        <p:txBody>
          <a:bodyPr/>
          <a:lstStyle/>
          <a:p>
            <a:pPr algn="ctr"/>
            <a:r>
              <a:rPr lang="en-US" b="1" dirty="0">
                <a:solidFill>
                  <a:srgbClr val="002060"/>
                </a:solidFill>
              </a:rPr>
              <a:t>ADDITIONAL EXAMS</a:t>
            </a:r>
            <a:endParaRPr lang="en-US" dirty="0"/>
          </a:p>
        </p:txBody>
      </p:sp>
      <p:pic>
        <p:nvPicPr>
          <p:cNvPr id="19" name="Picture 14" descr="https://tes.edu.ee/wp-content/uploads/2018/09/tes-logo-200x82.png">
            <a:extLst>
              <a:ext uri="{FF2B5EF4-FFF2-40B4-BE49-F238E27FC236}">
                <a16:creationId xmlns:a16="http://schemas.microsoft.com/office/drawing/2014/main" id="{4967CF4E-BE92-4A7D-B7C7-45DB6F9A11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0901"/>
            <a:ext cx="1688634" cy="692340"/>
          </a:xfrm>
          <a:prstGeom prst="rect">
            <a:avLst/>
          </a:prstGeom>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2C6B413-6C83-414D-AA6D-F446D834F181}"/>
              </a:ext>
            </a:extLst>
          </p:cNvPr>
          <p:cNvSpPr txBox="1"/>
          <p:nvPr/>
        </p:nvSpPr>
        <p:spPr>
          <a:xfrm>
            <a:off x="1110561" y="1939869"/>
            <a:ext cx="9970878" cy="4038157"/>
          </a:xfrm>
          <a:prstGeom prst="rect">
            <a:avLst/>
          </a:prstGeom>
          <a:noFill/>
        </p:spPr>
        <p:txBody>
          <a:bodyPr wrap="square">
            <a:spAutoFit/>
          </a:bodyPr>
          <a:lstStyle/>
          <a:p>
            <a:pPr marL="0" indent="0">
              <a:lnSpc>
                <a:spcPct val="110000"/>
              </a:lnSpc>
              <a:spcBef>
                <a:spcPct val="0"/>
              </a:spcBef>
              <a:buNone/>
            </a:pPr>
            <a:r>
              <a:rPr lang="en-GB" sz="1800" dirty="0">
                <a:ea typeface="+mj-ea"/>
              </a:rPr>
              <a:t>13.1 In particular cases, European School pupils in the final school year may register for the European Baccalaureate in an additional option subject, whether or not they have attended lessons in the subject in question at the School. However, in the case of Music and Art, due to specific syllabus requirements, an additional exam can only be applied for if the pupil has followed the subject or if he provides evidence of the prescribed work done during s6 and s7 so as to ensure that the syllabus requirements are met. </a:t>
            </a:r>
          </a:p>
          <a:p>
            <a:pPr marL="0" indent="0">
              <a:lnSpc>
                <a:spcPct val="110000"/>
              </a:lnSpc>
              <a:spcBef>
                <a:spcPct val="0"/>
              </a:spcBef>
              <a:buNone/>
            </a:pPr>
            <a:endParaRPr lang="en-GB" sz="1800" dirty="0">
              <a:ea typeface="+mj-ea"/>
            </a:endParaRPr>
          </a:p>
          <a:p>
            <a:pPr marL="0" indent="0">
              <a:lnSpc>
                <a:spcPct val="110000"/>
              </a:lnSpc>
              <a:spcBef>
                <a:spcPct val="0"/>
              </a:spcBef>
              <a:buNone/>
            </a:pPr>
            <a:endParaRPr lang="en-GB" sz="1800" dirty="0">
              <a:ea typeface="+mj-ea"/>
            </a:endParaRPr>
          </a:p>
          <a:p>
            <a:pPr marL="0" indent="0">
              <a:lnSpc>
                <a:spcPct val="110000"/>
              </a:lnSpc>
              <a:spcBef>
                <a:spcPct val="0"/>
              </a:spcBef>
              <a:buNone/>
            </a:pPr>
            <a:r>
              <a:rPr lang="en-GB" sz="1800" dirty="0">
                <a:ea typeface="+mj-ea"/>
              </a:rPr>
              <a:t> 13.2 Additional European Baccalaureate examinations will be authorized by the Secretary-General of the European Schools only if documentation is provided to show that an examination in the subject is part of the conditions for admission to the higher education studies on which the pupil wishes to embark. This does not concern the linguistic competence required to be admitted in an institution of further education. For certification of language competences, candidates should address official centres of language competence certification.</a:t>
            </a:r>
          </a:p>
        </p:txBody>
      </p:sp>
    </p:spTree>
    <p:extLst>
      <p:ext uri="{BB962C8B-B14F-4D97-AF65-F5344CB8AC3E}">
        <p14:creationId xmlns:p14="http://schemas.microsoft.com/office/powerpoint/2010/main" val="2734251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6F3B230-7955-4C8F-A30E-C54F50885F6D}"/>
              </a:ext>
            </a:extLst>
          </p:cNvPr>
          <p:cNvSpPr>
            <a:spLocks noGrp="1"/>
          </p:cNvSpPr>
          <p:nvPr>
            <p:ph type="title"/>
          </p:nvPr>
        </p:nvSpPr>
        <p:spPr>
          <a:xfrm>
            <a:off x="838200" y="365125"/>
            <a:ext cx="10515600" cy="1325563"/>
          </a:xfrm>
        </p:spPr>
        <p:txBody>
          <a:bodyPr/>
          <a:lstStyle/>
          <a:p>
            <a:pPr algn="ctr"/>
            <a:r>
              <a:rPr lang="en-US" b="1" dirty="0">
                <a:solidFill>
                  <a:srgbClr val="002060"/>
                </a:solidFill>
              </a:rPr>
              <a:t>COSTS </a:t>
            </a:r>
            <a:endParaRPr lang="en-US" dirty="0"/>
          </a:p>
        </p:txBody>
      </p:sp>
      <p:pic>
        <p:nvPicPr>
          <p:cNvPr id="19" name="Picture 14" descr="https://tes.edu.ee/wp-content/uploads/2018/09/tes-logo-200x82.png">
            <a:extLst>
              <a:ext uri="{FF2B5EF4-FFF2-40B4-BE49-F238E27FC236}">
                <a16:creationId xmlns:a16="http://schemas.microsoft.com/office/drawing/2014/main" id="{4967CF4E-BE92-4A7D-B7C7-45DB6F9A11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0901"/>
            <a:ext cx="1688634" cy="692340"/>
          </a:xfrm>
          <a:prstGeom prst="rect">
            <a:avLst/>
          </a:prstGeom>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6D1682F-6144-496D-918E-4C9F72EE308C}"/>
              </a:ext>
            </a:extLst>
          </p:cNvPr>
          <p:cNvSpPr txBox="1"/>
          <p:nvPr/>
        </p:nvSpPr>
        <p:spPr>
          <a:xfrm>
            <a:off x="838201" y="1779885"/>
            <a:ext cx="9896474" cy="3416320"/>
          </a:xfrm>
          <a:prstGeom prst="rect">
            <a:avLst/>
          </a:prstGeom>
          <a:noFill/>
        </p:spPr>
        <p:txBody>
          <a:bodyPr wrap="square">
            <a:spAutoFit/>
          </a:bodyPr>
          <a:lstStyle/>
          <a:p>
            <a:pPr algn="ctr">
              <a:spcBef>
                <a:spcPct val="0"/>
              </a:spcBef>
            </a:pPr>
            <a:r>
              <a:rPr lang="fr-FR" sz="2400" dirty="0">
                <a:ea typeface="+mj-ea"/>
              </a:rPr>
              <a:t>Registration </a:t>
            </a:r>
            <a:r>
              <a:rPr lang="fr-FR" sz="2400" dirty="0" err="1">
                <a:ea typeface="+mj-ea"/>
              </a:rPr>
              <a:t>fee</a:t>
            </a:r>
            <a:r>
              <a:rPr lang="fr-FR" sz="2400" dirty="0">
                <a:ea typeface="+mj-ea"/>
              </a:rPr>
              <a:t> for the </a:t>
            </a:r>
            <a:r>
              <a:rPr lang="fr-FR" sz="2400" dirty="0" err="1">
                <a:ea typeface="+mj-ea"/>
              </a:rPr>
              <a:t>year</a:t>
            </a:r>
            <a:r>
              <a:rPr lang="fr-FR" sz="2400" dirty="0">
                <a:ea typeface="+mj-ea"/>
              </a:rPr>
              <a:t> 2024-2025: 103.90 euros </a:t>
            </a:r>
          </a:p>
          <a:p>
            <a:pPr algn="ctr">
              <a:spcBef>
                <a:spcPct val="0"/>
              </a:spcBef>
            </a:pPr>
            <a:endParaRPr lang="fr-FR" sz="2400" dirty="0">
              <a:ea typeface="+mj-ea"/>
            </a:endParaRPr>
          </a:p>
          <a:p>
            <a:pPr algn="ctr">
              <a:spcBef>
                <a:spcPct val="0"/>
              </a:spcBef>
            </a:pPr>
            <a:r>
              <a:rPr lang="fr-FR" sz="2400" dirty="0" err="1">
                <a:ea typeface="+mj-ea"/>
              </a:rPr>
              <a:t>Usual</a:t>
            </a:r>
            <a:r>
              <a:rPr lang="fr-FR" sz="2400" dirty="0">
                <a:ea typeface="+mj-ea"/>
              </a:rPr>
              <a:t> </a:t>
            </a:r>
            <a:r>
              <a:rPr lang="fr-FR" sz="2400" dirty="0" err="1">
                <a:ea typeface="+mj-ea"/>
              </a:rPr>
              <a:t>cost</a:t>
            </a:r>
            <a:r>
              <a:rPr lang="fr-FR" sz="2400" dirty="0">
                <a:ea typeface="+mj-ea"/>
              </a:rPr>
              <a:t> per oral exam: 100 euros</a:t>
            </a:r>
          </a:p>
          <a:p>
            <a:pPr algn="ctr">
              <a:spcBef>
                <a:spcPct val="0"/>
              </a:spcBef>
            </a:pPr>
            <a:endParaRPr lang="fr-FR" sz="2400" dirty="0">
              <a:ea typeface="+mj-ea"/>
            </a:endParaRPr>
          </a:p>
          <a:p>
            <a:pPr algn="ctr">
              <a:spcBef>
                <a:spcPct val="0"/>
              </a:spcBef>
            </a:pPr>
            <a:r>
              <a:rPr lang="fr-FR" sz="2400" b="1" dirty="0" err="1">
                <a:ea typeface="+mj-ea"/>
              </a:rPr>
              <a:t>Overall</a:t>
            </a:r>
            <a:r>
              <a:rPr lang="fr-FR" sz="2400" b="1" dirty="0">
                <a:ea typeface="+mj-ea"/>
              </a:rPr>
              <a:t> </a:t>
            </a:r>
            <a:r>
              <a:rPr lang="fr-FR" sz="2400" b="1" dirty="0" err="1">
                <a:ea typeface="+mj-ea"/>
              </a:rPr>
              <a:t>cost</a:t>
            </a:r>
            <a:r>
              <a:rPr lang="fr-FR" sz="2400" b="1" dirty="0">
                <a:ea typeface="+mj-ea"/>
              </a:rPr>
              <a:t> per candidate (</a:t>
            </a:r>
            <a:r>
              <a:rPr lang="fr-FR" sz="2400" b="1" dirty="0" err="1">
                <a:ea typeface="+mj-ea"/>
              </a:rPr>
              <a:t>estimated</a:t>
            </a:r>
            <a:r>
              <a:rPr lang="fr-FR" sz="2400" b="1">
                <a:ea typeface="+mj-ea"/>
              </a:rPr>
              <a:t>): 403.90 </a:t>
            </a:r>
            <a:r>
              <a:rPr lang="fr-FR" sz="2400" b="1" dirty="0">
                <a:ea typeface="+mj-ea"/>
              </a:rPr>
              <a:t>euros</a:t>
            </a:r>
          </a:p>
          <a:p>
            <a:pPr algn="ctr">
              <a:spcBef>
                <a:spcPct val="0"/>
              </a:spcBef>
            </a:pPr>
            <a:endParaRPr lang="fr-FR" sz="2400" dirty="0">
              <a:ea typeface="+mj-ea"/>
            </a:endParaRPr>
          </a:p>
          <a:p>
            <a:pPr algn="ctr">
              <a:spcBef>
                <a:spcPct val="0"/>
              </a:spcBef>
            </a:pPr>
            <a:r>
              <a:rPr lang="fr-FR" sz="2400" dirty="0" err="1">
                <a:ea typeface="+mj-ea"/>
              </a:rPr>
              <a:t>Cost</a:t>
            </a:r>
            <a:r>
              <a:rPr lang="fr-FR" sz="2400" dirty="0">
                <a:ea typeface="+mj-ea"/>
              </a:rPr>
              <a:t> for </a:t>
            </a:r>
            <a:r>
              <a:rPr lang="fr-FR" sz="2400" dirty="0" err="1">
                <a:ea typeface="+mj-ea"/>
              </a:rPr>
              <a:t>additional</a:t>
            </a:r>
            <a:r>
              <a:rPr lang="fr-FR" sz="2400" dirty="0">
                <a:ea typeface="+mj-ea"/>
              </a:rPr>
              <a:t> exam: 37.42 euros</a:t>
            </a:r>
          </a:p>
          <a:p>
            <a:pPr algn="ctr">
              <a:spcBef>
                <a:spcPct val="0"/>
              </a:spcBef>
            </a:pPr>
            <a:endParaRPr lang="fr-FR" sz="2400" dirty="0">
              <a:ea typeface="+mj-ea"/>
            </a:endParaRPr>
          </a:p>
          <a:p>
            <a:pPr algn="ctr">
              <a:spcBef>
                <a:spcPct val="0"/>
              </a:spcBef>
            </a:pPr>
            <a:r>
              <a:rPr lang="fr-FR" sz="2400" dirty="0">
                <a:ea typeface="+mj-ea"/>
              </a:rPr>
              <a:t>The </a:t>
            </a:r>
            <a:r>
              <a:rPr lang="fr-FR" sz="2400" dirty="0" err="1">
                <a:ea typeface="+mj-ea"/>
              </a:rPr>
              <a:t>fee</a:t>
            </a:r>
            <a:r>
              <a:rPr lang="fr-FR" sz="2400" dirty="0">
                <a:ea typeface="+mj-ea"/>
              </a:rPr>
              <a:t> </a:t>
            </a:r>
            <a:r>
              <a:rPr lang="fr-FR" sz="2400" dirty="0" err="1">
                <a:ea typeface="+mj-ea"/>
              </a:rPr>
              <a:t>will</a:t>
            </a:r>
            <a:r>
              <a:rPr lang="fr-FR" sz="2400" dirty="0">
                <a:ea typeface="+mj-ea"/>
              </a:rPr>
              <a:t> </a:t>
            </a:r>
            <a:r>
              <a:rPr lang="fr-FR" sz="2400" dirty="0" err="1">
                <a:ea typeface="+mj-ea"/>
              </a:rPr>
              <a:t>be</a:t>
            </a:r>
            <a:r>
              <a:rPr lang="fr-FR" sz="2400" dirty="0">
                <a:ea typeface="+mj-ea"/>
              </a:rPr>
              <a:t> </a:t>
            </a:r>
            <a:r>
              <a:rPr lang="fr-FR" sz="2400" dirty="0" err="1">
                <a:ea typeface="+mj-ea"/>
              </a:rPr>
              <a:t>invoiced</a:t>
            </a:r>
            <a:r>
              <a:rPr lang="fr-FR" sz="2400" dirty="0">
                <a:ea typeface="+mj-ea"/>
              </a:rPr>
              <a:t> </a:t>
            </a:r>
            <a:r>
              <a:rPr lang="fr-FR" sz="2400" b="1" dirty="0">
                <a:ea typeface="+mj-ea"/>
              </a:rPr>
              <a:t>in March 2025</a:t>
            </a:r>
            <a:endParaRPr lang="en-GB" sz="2400" b="1" dirty="0">
              <a:ea typeface="+mj-ea"/>
            </a:endParaRPr>
          </a:p>
        </p:txBody>
      </p:sp>
    </p:spTree>
    <p:extLst>
      <p:ext uri="{BB962C8B-B14F-4D97-AF65-F5344CB8AC3E}">
        <p14:creationId xmlns:p14="http://schemas.microsoft.com/office/powerpoint/2010/main" val="1652540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F3AF36F-8807-4364-9424-04A10D9D7D02}"/>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endParaRPr lang="en-US" sz="2000"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F05EFA63-DBA9-4004-9BE4-0C5226E5D8CE}"/>
              </a:ext>
            </a:extLst>
          </p:cNvPr>
          <p:cNvSpPr>
            <a:spLocks noGrp="1"/>
          </p:cNvSpPr>
          <p:nvPr>
            <p:ph type="title"/>
          </p:nvPr>
        </p:nvSpPr>
        <p:spPr>
          <a:xfrm>
            <a:off x="812007" y="603575"/>
            <a:ext cx="10515600" cy="1325563"/>
          </a:xfrm>
        </p:spPr>
        <p:txBody>
          <a:bodyPr>
            <a:normAutofit/>
          </a:bodyPr>
          <a:lstStyle/>
          <a:p>
            <a:pPr algn="ctr"/>
            <a:r>
              <a:rPr lang="en-US" sz="6000" b="1" dirty="0">
                <a:solidFill>
                  <a:srgbClr val="002060"/>
                </a:solidFill>
              </a:rPr>
              <a:t>CLASS TEACHER TIME</a:t>
            </a:r>
          </a:p>
        </p:txBody>
      </p:sp>
      <p:pic>
        <p:nvPicPr>
          <p:cNvPr id="14" name="Picture 14" descr="https://tes.edu.ee/wp-content/uploads/2018/09/tes-logo-200x82.png">
            <a:extLst>
              <a:ext uri="{FF2B5EF4-FFF2-40B4-BE49-F238E27FC236}">
                <a16:creationId xmlns:a16="http://schemas.microsoft.com/office/drawing/2014/main" id="{E62B2E97-57F9-4229-ACE1-6D93EC2EB8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378" y="121255"/>
            <a:ext cx="2053776" cy="842048"/>
          </a:xfrm>
          <a:prstGeom prst="rect">
            <a:avLst/>
          </a:prstGeom>
          <a:extLst>
            <a:ext uri="{909E8E84-426E-40DD-AFC4-6F175D3DCCD1}">
              <a14:hiddenFill xmlns:a14="http://schemas.microsoft.com/office/drawing/2010/main">
                <a:solidFill>
                  <a:srgbClr val="FFFFFF"/>
                </a:solidFill>
              </a14:hiddenFill>
            </a:ext>
          </a:extLst>
        </p:spPr>
      </p:pic>
      <p:pic>
        <p:nvPicPr>
          <p:cNvPr id="3074" name="Picture 2" descr="The Efficient Classroom: Tips and Tools to Maximize Teaching Time">
            <a:extLst>
              <a:ext uri="{FF2B5EF4-FFF2-40B4-BE49-F238E27FC236}">
                <a16:creationId xmlns:a16="http://schemas.microsoft.com/office/drawing/2014/main" id="{8E225C7E-70DC-2ADF-90C5-8F42D367F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801" y="2312043"/>
            <a:ext cx="4748397" cy="315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78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F3AF36F-8807-4364-9424-04A10D9D7D02}"/>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endParaRPr lang="en-US" sz="2000"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F05EFA63-DBA9-4004-9BE4-0C5226E5D8CE}"/>
              </a:ext>
            </a:extLst>
          </p:cNvPr>
          <p:cNvSpPr>
            <a:spLocks noGrp="1"/>
          </p:cNvSpPr>
          <p:nvPr>
            <p:ph type="title"/>
          </p:nvPr>
        </p:nvSpPr>
        <p:spPr>
          <a:xfrm>
            <a:off x="838200" y="830226"/>
            <a:ext cx="10515600" cy="1325563"/>
          </a:xfrm>
        </p:spPr>
        <p:txBody>
          <a:bodyPr>
            <a:normAutofit/>
          </a:bodyPr>
          <a:lstStyle/>
          <a:p>
            <a:pPr algn="ctr"/>
            <a:r>
              <a:rPr lang="en-US" sz="5400" b="1" dirty="0">
                <a:solidFill>
                  <a:srgbClr val="002060"/>
                </a:solidFill>
              </a:rPr>
              <a:t>CLASS TEACHER TIME </a:t>
            </a:r>
          </a:p>
        </p:txBody>
      </p:sp>
      <p:pic>
        <p:nvPicPr>
          <p:cNvPr id="14" name="Picture 14" descr="https://tes.edu.ee/wp-content/uploads/2018/09/tes-logo-200x82.png">
            <a:extLst>
              <a:ext uri="{FF2B5EF4-FFF2-40B4-BE49-F238E27FC236}">
                <a16:creationId xmlns:a16="http://schemas.microsoft.com/office/drawing/2014/main" id="{E62B2E97-57F9-4229-ACE1-6D93EC2EB8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378" y="121255"/>
            <a:ext cx="2053776" cy="842048"/>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B613AF1-6648-4311-891D-4881D35C351F}"/>
              </a:ext>
            </a:extLst>
          </p:cNvPr>
          <p:cNvSpPr txBox="1"/>
          <p:nvPr/>
        </p:nvSpPr>
        <p:spPr>
          <a:xfrm>
            <a:off x="1858362" y="2410311"/>
            <a:ext cx="8475276" cy="3139321"/>
          </a:xfrm>
          <a:prstGeom prst="rect">
            <a:avLst/>
          </a:prstGeom>
          <a:noFill/>
        </p:spPr>
        <p:txBody>
          <a:bodyPr wrap="square" rtlCol="0">
            <a:spAutoFit/>
          </a:bodyPr>
          <a:lstStyle/>
          <a:p>
            <a:pPr algn="ctr">
              <a:lnSpc>
                <a:spcPct val="150000"/>
              </a:lnSpc>
            </a:pPr>
            <a:r>
              <a:rPr lang="en-US" sz="2400" dirty="0">
                <a:solidFill>
                  <a:srgbClr val="002060"/>
                </a:solidFill>
              </a:rPr>
              <a:t>Secondary 7 -Jennifer </a:t>
            </a:r>
          </a:p>
          <a:p>
            <a:pPr algn="ctr">
              <a:lnSpc>
                <a:spcPct val="150000"/>
              </a:lnSpc>
            </a:pPr>
            <a:r>
              <a:rPr lang="en-US" sz="2400" dirty="0">
                <a:solidFill>
                  <a:srgbClr val="002060"/>
                </a:solidFill>
              </a:rPr>
              <a:t>Secondary 6 – Tom and Liina</a:t>
            </a:r>
          </a:p>
          <a:p>
            <a:pPr algn="ctr">
              <a:lnSpc>
                <a:spcPct val="150000"/>
              </a:lnSpc>
            </a:pPr>
            <a:endParaRPr lang="en-US" sz="2400" dirty="0">
              <a:solidFill>
                <a:srgbClr val="002060"/>
              </a:solidFill>
            </a:endParaRPr>
          </a:p>
          <a:p>
            <a:pPr algn="ctr">
              <a:lnSpc>
                <a:spcPct val="150000"/>
              </a:lnSpc>
            </a:pPr>
            <a:r>
              <a:rPr lang="en-US" sz="2400" dirty="0">
                <a:solidFill>
                  <a:srgbClr val="002060"/>
                </a:solidFill>
              </a:rPr>
              <a:t>We are a team and please feel free to contact either of us with any questions or issues that may arise. </a:t>
            </a:r>
          </a:p>
          <a:p>
            <a:r>
              <a:rPr lang="en-US" dirty="0"/>
              <a:t> </a:t>
            </a:r>
          </a:p>
        </p:txBody>
      </p:sp>
    </p:spTree>
    <p:extLst>
      <p:ext uri="{BB962C8B-B14F-4D97-AF65-F5344CB8AC3E}">
        <p14:creationId xmlns:p14="http://schemas.microsoft.com/office/powerpoint/2010/main" val="362645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F3AF36F-8807-4364-9424-04A10D9D7D02}"/>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endParaRPr lang="en-US" sz="2000"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F05EFA63-DBA9-4004-9BE4-0C5226E5D8CE}"/>
              </a:ext>
            </a:extLst>
          </p:cNvPr>
          <p:cNvSpPr>
            <a:spLocks noGrp="1"/>
          </p:cNvSpPr>
          <p:nvPr>
            <p:ph type="title"/>
          </p:nvPr>
        </p:nvSpPr>
        <p:spPr>
          <a:xfrm>
            <a:off x="859713" y="855990"/>
            <a:ext cx="10515600" cy="1325563"/>
          </a:xfrm>
        </p:spPr>
        <p:txBody>
          <a:bodyPr>
            <a:normAutofit/>
          </a:bodyPr>
          <a:lstStyle/>
          <a:p>
            <a:pPr algn="ctr"/>
            <a:r>
              <a:rPr lang="en-US" sz="5400" b="1" dirty="0">
                <a:solidFill>
                  <a:srgbClr val="002060"/>
                </a:solidFill>
              </a:rPr>
              <a:t>NEW SYSTEM – NEW CULTURE </a:t>
            </a:r>
          </a:p>
        </p:txBody>
      </p:sp>
      <p:pic>
        <p:nvPicPr>
          <p:cNvPr id="14" name="Picture 14" descr="https://tes.edu.ee/wp-content/uploads/2018/09/tes-logo-200x82.png">
            <a:extLst>
              <a:ext uri="{FF2B5EF4-FFF2-40B4-BE49-F238E27FC236}">
                <a16:creationId xmlns:a16="http://schemas.microsoft.com/office/drawing/2014/main" id="{E62B2E97-57F9-4229-ACE1-6D93EC2EB8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378" y="121255"/>
            <a:ext cx="2053776" cy="842048"/>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0569FE-9ACD-6B75-4B68-2A958001705C}"/>
              </a:ext>
            </a:extLst>
          </p:cNvPr>
          <p:cNvSpPr txBox="1"/>
          <p:nvPr/>
        </p:nvSpPr>
        <p:spPr>
          <a:xfrm>
            <a:off x="1858362" y="1968560"/>
            <a:ext cx="8475276" cy="369332"/>
          </a:xfrm>
          <a:prstGeom prst="rect">
            <a:avLst/>
          </a:prstGeom>
          <a:noFill/>
        </p:spPr>
        <p:txBody>
          <a:bodyPr wrap="square" rtlCol="0">
            <a:spAutoFit/>
          </a:bodyPr>
          <a:lstStyle/>
          <a:p>
            <a:r>
              <a:rPr lang="en-US" dirty="0"/>
              <a:t> </a:t>
            </a:r>
          </a:p>
        </p:txBody>
      </p:sp>
      <p:sp>
        <p:nvSpPr>
          <p:cNvPr id="5" name="TextBox 4">
            <a:extLst>
              <a:ext uri="{FF2B5EF4-FFF2-40B4-BE49-F238E27FC236}">
                <a16:creationId xmlns:a16="http://schemas.microsoft.com/office/drawing/2014/main" id="{58BB7471-6CC1-88CB-5F43-7B50A3F9A563}"/>
              </a:ext>
            </a:extLst>
          </p:cNvPr>
          <p:cNvSpPr txBox="1"/>
          <p:nvPr/>
        </p:nvSpPr>
        <p:spPr>
          <a:xfrm>
            <a:off x="2024326" y="2716480"/>
            <a:ext cx="8143347" cy="2445285"/>
          </a:xfrm>
          <a:prstGeom prst="rect">
            <a:avLst/>
          </a:prstGeom>
          <a:noFill/>
        </p:spPr>
        <p:txBody>
          <a:bodyPr wrap="square">
            <a:spAutoFit/>
          </a:bodyPr>
          <a:lstStyle/>
          <a:p>
            <a:pPr algn="ctr">
              <a:lnSpc>
                <a:spcPct val="150000"/>
              </a:lnSpc>
            </a:pPr>
            <a:r>
              <a:rPr lang="en-US" sz="2000" dirty="0">
                <a:solidFill>
                  <a:srgbClr val="002060"/>
                </a:solidFill>
              </a:rPr>
              <a:t>Three big points we would like to promote and instill in our students:</a:t>
            </a:r>
          </a:p>
          <a:p>
            <a:pPr>
              <a:lnSpc>
                <a:spcPct val="150000"/>
              </a:lnSpc>
            </a:pPr>
            <a:endParaRPr lang="en-US" sz="2000" dirty="0">
              <a:solidFill>
                <a:srgbClr val="002060"/>
              </a:solidFill>
            </a:endParaRPr>
          </a:p>
          <a:p>
            <a:pPr marL="342900" indent="-342900" algn="ctr">
              <a:lnSpc>
                <a:spcPct val="150000"/>
              </a:lnSpc>
              <a:buFontTx/>
              <a:buChar char="-"/>
            </a:pPr>
            <a:r>
              <a:rPr lang="en-US" sz="2000" dirty="0">
                <a:solidFill>
                  <a:srgbClr val="002060"/>
                </a:solidFill>
              </a:rPr>
              <a:t>Trust and respect </a:t>
            </a:r>
          </a:p>
          <a:p>
            <a:pPr marL="342900" indent="-342900" algn="ctr">
              <a:lnSpc>
                <a:spcPct val="150000"/>
              </a:lnSpc>
              <a:buFontTx/>
              <a:buChar char="-"/>
            </a:pPr>
            <a:r>
              <a:rPr lang="en-US" sz="2400" b="1" dirty="0">
                <a:solidFill>
                  <a:srgbClr val="002060"/>
                </a:solidFill>
              </a:rPr>
              <a:t>Academic responsibility </a:t>
            </a:r>
          </a:p>
          <a:p>
            <a:pPr marL="342900" indent="-342900" algn="ctr">
              <a:lnSpc>
                <a:spcPct val="150000"/>
              </a:lnSpc>
              <a:buFontTx/>
              <a:buChar char="-"/>
            </a:pPr>
            <a:r>
              <a:rPr lang="en-US" sz="2000" dirty="0">
                <a:solidFill>
                  <a:srgbClr val="002060"/>
                </a:solidFill>
              </a:rPr>
              <a:t>Privilege not a right   </a:t>
            </a:r>
          </a:p>
        </p:txBody>
      </p:sp>
    </p:spTree>
    <p:extLst>
      <p:ext uri="{BB962C8B-B14F-4D97-AF65-F5344CB8AC3E}">
        <p14:creationId xmlns:p14="http://schemas.microsoft.com/office/powerpoint/2010/main" val="305888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F3AF36F-8807-4364-9424-04A10D9D7D02}"/>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endParaRPr lang="en-US" sz="2000"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F05EFA63-DBA9-4004-9BE4-0C5226E5D8CE}"/>
              </a:ext>
            </a:extLst>
          </p:cNvPr>
          <p:cNvSpPr>
            <a:spLocks noGrp="1"/>
          </p:cNvSpPr>
          <p:nvPr>
            <p:ph type="title"/>
          </p:nvPr>
        </p:nvSpPr>
        <p:spPr>
          <a:xfrm>
            <a:off x="859713" y="304236"/>
            <a:ext cx="10515600" cy="1325563"/>
          </a:xfrm>
        </p:spPr>
        <p:txBody>
          <a:bodyPr>
            <a:normAutofit/>
          </a:bodyPr>
          <a:lstStyle/>
          <a:p>
            <a:pPr algn="ctr"/>
            <a:r>
              <a:rPr lang="en-US" sz="4800" b="1" dirty="0">
                <a:solidFill>
                  <a:srgbClr val="002060"/>
                </a:solidFill>
              </a:rPr>
              <a:t>THE EUROPEAN BACCALAUREATE</a:t>
            </a:r>
          </a:p>
        </p:txBody>
      </p:sp>
      <p:pic>
        <p:nvPicPr>
          <p:cNvPr id="14" name="Picture 14" descr="https://tes.edu.ee/wp-content/uploads/2018/09/tes-logo-200x82.png">
            <a:extLst>
              <a:ext uri="{FF2B5EF4-FFF2-40B4-BE49-F238E27FC236}">
                <a16:creationId xmlns:a16="http://schemas.microsoft.com/office/drawing/2014/main" id="{BC36BC7D-0FB7-4741-9F99-41ADFCDBFE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980" y="161814"/>
            <a:ext cx="1860159" cy="762665"/>
          </a:xfrm>
          <a:prstGeom prst="rect">
            <a:avLst/>
          </a:prstGeom>
          <a:extLst>
            <a:ext uri="{909E8E84-426E-40DD-AFC4-6F175D3DCCD1}">
              <a14:hiddenFill xmlns:a14="http://schemas.microsoft.com/office/drawing/2010/main">
                <a:solidFill>
                  <a:srgbClr val="FFFFFF"/>
                </a:solidFill>
              </a14:hiddenFill>
            </a:ext>
          </a:extLst>
        </p:spPr>
      </p:pic>
      <p:pic>
        <p:nvPicPr>
          <p:cNvPr id="4098" name="Picture 2" descr="The European Baccalaureate">
            <a:extLst>
              <a:ext uri="{FF2B5EF4-FFF2-40B4-BE49-F238E27FC236}">
                <a16:creationId xmlns:a16="http://schemas.microsoft.com/office/drawing/2014/main" id="{A9C4183B-81E3-D6A2-F9EA-1F41A86331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26"/>
          <a:stretch/>
        </p:blipFill>
        <p:spPr bwMode="auto">
          <a:xfrm>
            <a:off x="4599608" y="1590190"/>
            <a:ext cx="2992784" cy="38428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5">
            <a:extLst>
              <a:ext uri="{FF2B5EF4-FFF2-40B4-BE49-F238E27FC236}">
                <a16:creationId xmlns:a16="http://schemas.microsoft.com/office/drawing/2014/main" id="{CA64F41D-9605-87A3-2C05-84128FDD8186}"/>
              </a:ext>
            </a:extLst>
          </p:cNvPr>
          <p:cNvSpPr txBox="1">
            <a:spLocks/>
          </p:cNvSpPr>
          <p:nvPr/>
        </p:nvSpPr>
        <p:spPr>
          <a:xfrm>
            <a:off x="838200" y="53706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rPr>
              <a:t>A QUICK OVERVIEW </a:t>
            </a:r>
          </a:p>
        </p:txBody>
      </p:sp>
    </p:spTree>
    <p:extLst>
      <p:ext uri="{BB962C8B-B14F-4D97-AF65-F5344CB8AC3E}">
        <p14:creationId xmlns:p14="http://schemas.microsoft.com/office/powerpoint/2010/main" val="240983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F3AF36F-8807-4364-9424-04A10D9D7D02}"/>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endParaRPr lang="en-US" sz="2000"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F05EFA63-DBA9-4004-9BE4-0C5226E5D8CE}"/>
              </a:ext>
            </a:extLst>
          </p:cNvPr>
          <p:cNvSpPr>
            <a:spLocks noGrp="1"/>
          </p:cNvSpPr>
          <p:nvPr>
            <p:ph type="title"/>
          </p:nvPr>
        </p:nvSpPr>
        <p:spPr/>
        <p:txBody>
          <a:bodyPr>
            <a:normAutofit/>
          </a:bodyPr>
          <a:lstStyle/>
          <a:p>
            <a:pPr algn="ctr"/>
            <a:r>
              <a:rPr lang="en-US" sz="5400" b="1" dirty="0">
                <a:solidFill>
                  <a:srgbClr val="002060"/>
                </a:solidFill>
              </a:rPr>
              <a:t>CLASS TEACHER TIME</a:t>
            </a:r>
          </a:p>
        </p:txBody>
      </p:sp>
      <p:pic>
        <p:nvPicPr>
          <p:cNvPr id="14" name="Picture 14" descr="https://tes.edu.ee/wp-content/uploads/2018/09/tes-logo-200x82.png">
            <a:extLst>
              <a:ext uri="{FF2B5EF4-FFF2-40B4-BE49-F238E27FC236}">
                <a16:creationId xmlns:a16="http://schemas.microsoft.com/office/drawing/2014/main" id="{E62B2E97-57F9-4229-ACE1-6D93EC2EB8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378" y="121255"/>
            <a:ext cx="2053776" cy="842048"/>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0569FE-9ACD-6B75-4B68-2A958001705C}"/>
              </a:ext>
            </a:extLst>
          </p:cNvPr>
          <p:cNvSpPr txBox="1"/>
          <p:nvPr/>
        </p:nvSpPr>
        <p:spPr>
          <a:xfrm>
            <a:off x="1858362" y="1968560"/>
            <a:ext cx="8475276" cy="369332"/>
          </a:xfrm>
          <a:prstGeom prst="rect">
            <a:avLst/>
          </a:prstGeom>
          <a:noFill/>
        </p:spPr>
        <p:txBody>
          <a:bodyPr wrap="square" rtlCol="0">
            <a:spAutoFit/>
          </a:bodyPr>
          <a:lstStyle/>
          <a:p>
            <a:r>
              <a:rPr lang="en-US" dirty="0"/>
              <a:t> </a:t>
            </a:r>
          </a:p>
        </p:txBody>
      </p:sp>
      <p:sp>
        <p:nvSpPr>
          <p:cNvPr id="5" name="TextBox 4">
            <a:extLst>
              <a:ext uri="{FF2B5EF4-FFF2-40B4-BE49-F238E27FC236}">
                <a16:creationId xmlns:a16="http://schemas.microsoft.com/office/drawing/2014/main" id="{58BB7471-6CC1-88CB-5F43-7B50A3F9A563}"/>
              </a:ext>
            </a:extLst>
          </p:cNvPr>
          <p:cNvSpPr txBox="1"/>
          <p:nvPr/>
        </p:nvSpPr>
        <p:spPr>
          <a:xfrm>
            <a:off x="2132154" y="1880166"/>
            <a:ext cx="8143347" cy="3737946"/>
          </a:xfrm>
          <a:prstGeom prst="rect">
            <a:avLst/>
          </a:prstGeom>
          <a:noFill/>
        </p:spPr>
        <p:txBody>
          <a:bodyPr wrap="square">
            <a:spAutoFit/>
          </a:bodyPr>
          <a:lstStyle/>
          <a:p>
            <a:pPr>
              <a:lnSpc>
                <a:spcPct val="150000"/>
              </a:lnSpc>
            </a:pPr>
            <a:r>
              <a:rPr lang="en-US" sz="2000" dirty="0">
                <a:solidFill>
                  <a:srgbClr val="002060"/>
                </a:solidFill>
              </a:rPr>
              <a:t>Will focus on:</a:t>
            </a:r>
          </a:p>
          <a:p>
            <a:pPr marL="285750" indent="-285750" algn="ctr">
              <a:lnSpc>
                <a:spcPct val="150000"/>
              </a:lnSpc>
              <a:buFontTx/>
              <a:buChar char="-"/>
            </a:pPr>
            <a:r>
              <a:rPr lang="en-US" sz="2000" dirty="0">
                <a:solidFill>
                  <a:srgbClr val="002060"/>
                </a:solidFill>
              </a:rPr>
              <a:t>School / home balance </a:t>
            </a:r>
          </a:p>
          <a:p>
            <a:pPr marL="285750" indent="-285750" algn="ctr">
              <a:lnSpc>
                <a:spcPct val="150000"/>
              </a:lnSpc>
              <a:buFontTx/>
              <a:buChar char="-"/>
            </a:pPr>
            <a:r>
              <a:rPr lang="en-US" sz="2000" dirty="0">
                <a:solidFill>
                  <a:srgbClr val="002060"/>
                </a:solidFill>
              </a:rPr>
              <a:t>Mental health </a:t>
            </a:r>
          </a:p>
          <a:p>
            <a:pPr marL="285750" indent="-285750" algn="ctr">
              <a:lnSpc>
                <a:spcPct val="150000"/>
              </a:lnSpc>
              <a:buFontTx/>
              <a:buChar char="-"/>
            </a:pPr>
            <a:r>
              <a:rPr lang="en-US" sz="2000" dirty="0">
                <a:solidFill>
                  <a:srgbClr val="002060"/>
                </a:solidFill>
              </a:rPr>
              <a:t>Universities ( research and applications ) </a:t>
            </a:r>
          </a:p>
          <a:p>
            <a:pPr marL="285750" indent="-285750" algn="ctr">
              <a:lnSpc>
                <a:spcPct val="150000"/>
              </a:lnSpc>
              <a:buFontTx/>
              <a:buChar char="-"/>
            </a:pPr>
            <a:r>
              <a:rPr lang="en-US" sz="2000" dirty="0">
                <a:solidFill>
                  <a:srgbClr val="002060"/>
                </a:solidFill>
              </a:rPr>
              <a:t>Careers advice </a:t>
            </a:r>
          </a:p>
          <a:p>
            <a:pPr marL="285750" indent="-285750" algn="ctr">
              <a:lnSpc>
                <a:spcPct val="150000"/>
              </a:lnSpc>
              <a:buFontTx/>
              <a:buChar char="-"/>
            </a:pPr>
            <a:r>
              <a:rPr lang="en-US" sz="2000" dirty="0">
                <a:solidFill>
                  <a:srgbClr val="002060"/>
                </a:solidFill>
              </a:rPr>
              <a:t>Private study </a:t>
            </a:r>
          </a:p>
          <a:p>
            <a:pPr marL="285750" indent="-285750" algn="ctr">
              <a:lnSpc>
                <a:spcPct val="150000"/>
              </a:lnSpc>
              <a:buFontTx/>
              <a:buChar char="-"/>
            </a:pPr>
            <a:r>
              <a:rPr lang="en-US" sz="2000" dirty="0">
                <a:solidFill>
                  <a:srgbClr val="002060"/>
                </a:solidFill>
              </a:rPr>
              <a:t>Reviews with class teachers </a:t>
            </a:r>
          </a:p>
          <a:p>
            <a:pPr marL="285750" indent="-285750" algn="ctr">
              <a:lnSpc>
                <a:spcPct val="150000"/>
              </a:lnSpc>
              <a:buFontTx/>
              <a:buChar char="-"/>
            </a:pPr>
            <a:r>
              <a:rPr lang="en-US" sz="2000" dirty="0">
                <a:solidFill>
                  <a:srgbClr val="002060"/>
                </a:solidFill>
              </a:rPr>
              <a:t>Study skills </a:t>
            </a:r>
          </a:p>
        </p:txBody>
      </p:sp>
    </p:spTree>
    <p:extLst>
      <p:ext uri="{BB962C8B-B14F-4D97-AF65-F5344CB8AC3E}">
        <p14:creationId xmlns:p14="http://schemas.microsoft.com/office/powerpoint/2010/main" val="4275629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F3AF36F-8807-4364-9424-04A10D9D7D02}"/>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endParaRPr lang="en-US" sz="2000"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F05EFA63-DBA9-4004-9BE4-0C5226E5D8CE}"/>
              </a:ext>
            </a:extLst>
          </p:cNvPr>
          <p:cNvSpPr>
            <a:spLocks noGrp="1"/>
          </p:cNvSpPr>
          <p:nvPr>
            <p:ph type="title"/>
          </p:nvPr>
        </p:nvSpPr>
        <p:spPr/>
        <p:txBody>
          <a:bodyPr>
            <a:normAutofit/>
          </a:bodyPr>
          <a:lstStyle/>
          <a:p>
            <a:pPr algn="ctr"/>
            <a:r>
              <a:rPr lang="en-US" sz="5400" b="1" dirty="0">
                <a:solidFill>
                  <a:srgbClr val="002060"/>
                </a:solidFill>
              </a:rPr>
              <a:t>CLASS TEACHER TIME</a:t>
            </a:r>
          </a:p>
        </p:txBody>
      </p:sp>
      <p:pic>
        <p:nvPicPr>
          <p:cNvPr id="14" name="Picture 14" descr="https://tes.edu.ee/wp-content/uploads/2018/09/tes-logo-200x82.png">
            <a:extLst>
              <a:ext uri="{FF2B5EF4-FFF2-40B4-BE49-F238E27FC236}">
                <a16:creationId xmlns:a16="http://schemas.microsoft.com/office/drawing/2014/main" id="{E62B2E97-57F9-4229-ACE1-6D93EC2EB8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378" y="121255"/>
            <a:ext cx="2053776" cy="842048"/>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0569FE-9ACD-6B75-4B68-2A958001705C}"/>
              </a:ext>
            </a:extLst>
          </p:cNvPr>
          <p:cNvSpPr txBox="1"/>
          <p:nvPr/>
        </p:nvSpPr>
        <p:spPr>
          <a:xfrm>
            <a:off x="1858362" y="1968560"/>
            <a:ext cx="8475276" cy="369332"/>
          </a:xfrm>
          <a:prstGeom prst="rect">
            <a:avLst/>
          </a:prstGeom>
          <a:noFill/>
        </p:spPr>
        <p:txBody>
          <a:bodyPr wrap="square" rtlCol="0">
            <a:spAutoFit/>
          </a:bodyPr>
          <a:lstStyle/>
          <a:p>
            <a:r>
              <a:rPr lang="en-US" dirty="0"/>
              <a:t> </a:t>
            </a:r>
          </a:p>
        </p:txBody>
      </p:sp>
      <p:pic>
        <p:nvPicPr>
          <p:cNvPr id="16" name="Picture 15">
            <a:extLst>
              <a:ext uri="{FF2B5EF4-FFF2-40B4-BE49-F238E27FC236}">
                <a16:creationId xmlns:a16="http://schemas.microsoft.com/office/drawing/2014/main" id="{3FA472D9-F8A6-5CAE-043A-A1A0A76B9193}"/>
              </a:ext>
            </a:extLst>
          </p:cNvPr>
          <p:cNvPicPr>
            <a:picLocks noChangeAspect="1"/>
          </p:cNvPicPr>
          <p:nvPr/>
        </p:nvPicPr>
        <p:blipFill rotWithShape="1">
          <a:blip r:embed="rId3"/>
          <a:srcRect l="2685" t="25998" r="2685" b="8250"/>
          <a:stretch/>
        </p:blipFill>
        <p:spPr>
          <a:xfrm>
            <a:off x="327349" y="1782980"/>
            <a:ext cx="11537302" cy="4509205"/>
          </a:xfrm>
          <a:prstGeom prst="rect">
            <a:avLst/>
          </a:prstGeom>
        </p:spPr>
      </p:pic>
    </p:spTree>
    <p:extLst>
      <p:ext uri="{BB962C8B-B14F-4D97-AF65-F5344CB8AC3E}">
        <p14:creationId xmlns:p14="http://schemas.microsoft.com/office/powerpoint/2010/main" val="3149894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F3AF36F-8807-4364-9424-04A10D9D7D02}"/>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endParaRPr lang="en-US" sz="2000"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F05EFA63-DBA9-4004-9BE4-0C5226E5D8CE}"/>
              </a:ext>
            </a:extLst>
          </p:cNvPr>
          <p:cNvSpPr>
            <a:spLocks noGrp="1"/>
          </p:cNvSpPr>
          <p:nvPr>
            <p:ph type="title"/>
          </p:nvPr>
        </p:nvSpPr>
        <p:spPr/>
        <p:txBody>
          <a:bodyPr>
            <a:normAutofit/>
          </a:bodyPr>
          <a:lstStyle/>
          <a:p>
            <a:pPr algn="ctr"/>
            <a:r>
              <a:rPr lang="en-US" sz="5400" b="1" dirty="0">
                <a:solidFill>
                  <a:srgbClr val="002060"/>
                </a:solidFill>
              </a:rPr>
              <a:t>STUDY ROOM - 138</a:t>
            </a:r>
          </a:p>
        </p:txBody>
      </p:sp>
      <p:pic>
        <p:nvPicPr>
          <p:cNvPr id="14" name="Picture 14" descr="https://tes.edu.ee/wp-content/uploads/2018/09/tes-logo-200x82.png">
            <a:extLst>
              <a:ext uri="{FF2B5EF4-FFF2-40B4-BE49-F238E27FC236}">
                <a16:creationId xmlns:a16="http://schemas.microsoft.com/office/drawing/2014/main" id="{E62B2E97-57F9-4229-ACE1-6D93EC2EB8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378" y="121255"/>
            <a:ext cx="2053776" cy="842048"/>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0569FE-9ACD-6B75-4B68-2A958001705C}"/>
              </a:ext>
            </a:extLst>
          </p:cNvPr>
          <p:cNvSpPr txBox="1"/>
          <p:nvPr/>
        </p:nvSpPr>
        <p:spPr>
          <a:xfrm>
            <a:off x="1858362" y="1968560"/>
            <a:ext cx="8475276" cy="369332"/>
          </a:xfrm>
          <a:prstGeom prst="rect">
            <a:avLst/>
          </a:prstGeom>
          <a:noFill/>
        </p:spPr>
        <p:txBody>
          <a:bodyPr wrap="square" rtlCol="0">
            <a:spAutoFit/>
          </a:bodyPr>
          <a:lstStyle/>
          <a:p>
            <a:r>
              <a:rPr lang="en-US" dirty="0"/>
              <a:t> </a:t>
            </a:r>
          </a:p>
        </p:txBody>
      </p:sp>
      <p:pic>
        <p:nvPicPr>
          <p:cNvPr id="5" name="Picture 4">
            <a:extLst>
              <a:ext uri="{FF2B5EF4-FFF2-40B4-BE49-F238E27FC236}">
                <a16:creationId xmlns:a16="http://schemas.microsoft.com/office/drawing/2014/main" id="{79451547-BDDF-99AB-22DC-2ED952E0CBE8}"/>
              </a:ext>
            </a:extLst>
          </p:cNvPr>
          <p:cNvPicPr>
            <a:picLocks noChangeAspect="1"/>
          </p:cNvPicPr>
          <p:nvPr/>
        </p:nvPicPr>
        <p:blipFill rotWithShape="1">
          <a:blip r:embed="rId3"/>
          <a:srcRect l="22235" t="15392" r="8250" b="16297"/>
          <a:stretch/>
        </p:blipFill>
        <p:spPr>
          <a:xfrm>
            <a:off x="599966" y="2392484"/>
            <a:ext cx="5223120" cy="2887138"/>
          </a:xfrm>
          <a:prstGeom prst="rect">
            <a:avLst/>
          </a:prstGeom>
        </p:spPr>
      </p:pic>
      <p:pic>
        <p:nvPicPr>
          <p:cNvPr id="8" name="Picture 7">
            <a:extLst>
              <a:ext uri="{FF2B5EF4-FFF2-40B4-BE49-F238E27FC236}">
                <a16:creationId xmlns:a16="http://schemas.microsoft.com/office/drawing/2014/main" id="{99776332-EBF9-E85A-8D8E-0CBAC8B2E83A}"/>
              </a:ext>
            </a:extLst>
          </p:cNvPr>
          <p:cNvPicPr>
            <a:picLocks noChangeAspect="1"/>
          </p:cNvPicPr>
          <p:nvPr/>
        </p:nvPicPr>
        <p:blipFill rotWithShape="1">
          <a:blip r:embed="rId4"/>
          <a:srcRect l="13595" t="20444" r="8250" b="16889"/>
          <a:stretch/>
        </p:blipFill>
        <p:spPr>
          <a:xfrm>
            <a:off x="5958496" y="2392484"/>
            <a:ext cx="5758678" cy="2887137"/>
          </a:xfrm>
          <a:prstGeom prst="rect">
            <a:avLst/>
          </a:prstGeom>
        </p:spPr>
      </p:pic>
    </p:spTree>
    <p:extLst>
      <p:ext uri="{BB962C8B-B14F-4D97-AF65-F5344CB8AC3E}">
        <p14:creationId xmlns:p14="http://schemas.microsoft.com/office/powerpoint/2010/main" val="3460515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6F3B230-7955-4C8F-A30E-C54F50885F6D}"/>
              </a:ext>
            </a:extLst>
          </p:cNvPr>
          <p:cNvSpPr>
            <a:spLocks noGrp="1"/>
          </p:cNvSpPr>
          <p:nvPr>
            <p:ph type="title"/>
          </p:nvPr>
        </p:nvSpPr>
        <p:spPr>
          <a:xfrm>
            <a:off x="838200" y="365125"/>
            <a:ext cx="10515600" cy="1325563"/>
          </a:xfrm>
        </p:spPr>
        <p:txBody>
          <a:bodyPr/>
          <a:lstStyle/>
          <a:p>
            <a:pPr algn="ctr"/>
            <a:r>
              <a:rPr lang="en-US" b="1" dirty="0">
                <a:solidFill>
                  <a:srgbClr val="002060"/>
                </a:solidFill>
              </a:rPr>
              <a:t>UNIVERSITY APPLICATIONS </a:t>
            </a:r>
            <a:endParaRPr lang="en-US" b="1" dirty="0"/>
          </a:p>
        </p:txBody>
      </p:sp>
      <p:pic>
        <p:nvPicPr>
          <p:cNvPr id="1026" name="Picture 2">
            <a:extLst>
              <a:ext uri="{FF2B5EF4-FFF2-40B4-BE49-F238E27FC236}">
                <a16:creationId xmlns:a16="http://schemas.microsoft.com/office/drawing/2014/main" id="{DAD89231-1129-427A-A9E8-516C31ED2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5" y="1636673"/>
            <a:ext cx="2524760" cy="2524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DA7861-5442-4CD0-A1D2-17C4C55DA13D}"/>
              </a:ext>
            </a:extLst>
          </p:cNvPr>
          <p:cNvSpPr txBox="1"/>
          <p:nvPr/>
        </p:nvSpPr>
        <p:spPr>
          <a:xfrm>
            <a:off x="2273299" y="4561603"/>
            <a:ext cx="7908925" cy="1477328"/>
          </a:xfrm>
          <a:prstGeom prst="rect">
            <a:avLst/>
          </a:prstGeom>
          <a:noFill/>
        </p:spPr>
        <p:txBody>
          <a:bodyPr wrap="square" rtlCol="0">
            <a:spAutoFit/>
          </a:bodyPr>
          <a:lstStyle/>
          <a:p>
            <a:pPr algn="ctr"/>
            <a:r>
              <a:rPr lang="en-US" dirty="0"/>
              <a:t>If you need help or need to know more, please visit,</a:t>
            </a:r>
          </a:p>
          <a:p>
            <a:endParaRPr lang="en-US" dirty="0"/>
          </a:p>
          <a:p>
            <a:pPr algn="ctr"/>
            <a:r>
              <a:rPr lang="en-US" dirty="0"/>
              <a:t>Mrs. Tiina Mäkelä is Tallinn Europeans school career guidance councilor.</a:t>
            </a:r>
            <a:br>
              <a:rPr lang="en-US" dirty="0"/>
            </a:br>
            <a:br>
              <a:rPr lang="en-US" b="1" dirty="0">
                <a:solidFill>
                  <a:srgbClr val="002060"/>
                </a:solidFill>
              </a:rPr>
            </a:br>
            <a:r>
              <a:rPr lang="en-US" b="1" dirty="0">
                <a:solidFill>
                  <a:srgbClr val="002060"/>
                </a:solidFill>
              </a:rPr>
              <a:t>Ask questions – Be informed – Take responsibility   </a:t>
            </a:r>
          </a:p>
        </p:txBody>
      </p:sp>
      <p:pic>
        <p:nvPicPr>
          <p:cNvPr id="17" name="Picture 14" descr="https://tes.edu.ee/wp-content/uploads/2018/09/tes-logo-200x82.png">
            <a:extLst>
              <a:ext uri="{FF2B5EF4-FFF2-40B4-BE49-F238E27FC236}">
                <a16:creationId xmlns:a16="http://schemas.microsoft.com/office/drawing/2014/main" id="{E495245E-778B-4D1B-8D2E-D8C9555983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69450"/>
            <a:ext cx="1688634" cy="6923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102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6F3B230-7955-4C8F-A30E-C54F50885F6D}"/>
              </a:ext>
            </a:extLst>
          </p:cNvPr>
          <p:cNvSpPr>
            <a:spLocks noGrp="1"/>
          </p:cNvSpPr>
          <p:nvPr>
            <p:ph type="title"/>
          </p:nvPr>
        </p:nvSpPr>
        <p:spPr>
          <a:xfrm>
            <a:off x="838200" y="365125"/>
            <a:ext cx="10515600" cy="1325563"/>
          </a:xfrm>
        </p:spPr>
        <p:txBody>
          <a:bodyPr/>
          <a:lstStyle/>
          <a:p>
            <a:pPr algn="ctr"/>
            <a:r>
              <a:rPr lang="en-US" b="1" dirty="0">
                <a:solidFill>
                  <a:srgbClr val="002060"/>
                </a:solidFill>
              </a:rPr>
              <a:t>UNIVERSITY APPLICATIONS </a:t>
            </a:r>
            <a:endParaRPr lang="en-US" dirty="0"/>
          </a:p>
        </p:txBody>
      </p:sp>
      <p:sp>
        <p:nvSpPr>
          <p:cNvPr id="2" name="TextBox 1">
            <a:extLst>
              <a:ext uri="{FF2B5EF4-FFF2-40B4-BE49-F238E27FC236}">
                <a16:creationId xmlns:a16="http://schemas.microsoft.com/office/drawing/2014/main" id="{EF60F17E-01D7-4773-B680-A45075DBC179}"/>
              </a:ext>
            </a:extLst>
          </p:cNvPr>
          <p:cNvSpPr txBox="1"/>
          <p:nvPr/>
        </p:nvSpPr>
        <p:spPr>
          <a:xfrm>
            <a:off x="1079643" y="1383624"/>
            <a:ext cx="9420225" cy="4758354"/>
          </a:xfrm>
          <a:prstGeom prst="rect">
            <a:avLst/>
          </a:prstGeom>
          <a:noFill/>
        </p:spPr>
        <p:txBody>
          <a:bodyPr wrap="square" rtlCol="0">
            <a:spAutoFit/>
          </a:bodyPr>
          <a:lstStyle/>
          <a:p>
            <a:pPr>
              <a:lnSpc>
                <a:spcPct val="150000"/>
              </a:lnSpc>
            </a:pPr>
            <a:endParaRPr lang="en-US" b="1" dirty="0"/>
          </a:p>
          <a:p>
            <a:pPr algn="ctr" rtl="0" fontAlgn="base">
              <a:lnSpc>
                <a:spcPct val="150000"/>
              </a:lnSpc>
              <a:buFont typeface="Arial" panose="020B0604020202020204" pitchFamily="34" charset="0"/>
              <a:buChar char="•"/>
            </a:pPr>
            <a:r>
              <a:rPr lang="en-US" sz="2400" b="0" i="0" u="none" strike="noStrike" dirty="0">
                <a:solidFill>
                  <a:srgbClr val="7C7C7C"/>
                </a:solidFill>
                <a:effectLst/>
                <a:latin typeface="Arial" panose="020B0604020202020204" pitchFamily="34" charset="0"/>
              </a:rPr>
              <a:t>  European Network of information Centers in European Region </a:t>
            </a:r>
            <a:r>
              <a:rPr lang="fi-FI" sz="2400" b="0" i="0" dirty="0">
                <a:solidFill>
                  <a:srgbClr val="7C7C7C"/>
                </a:solidFill>
                <a:effectLst/>
                <a:latin typeface="Arial" panose="020B0604020202020204" pitchFamily="34" charset="0"/>
              </a:rPr>
              <a:t>​</a:t>
            </a:r>
            <a:endParaRPr lang="fi-FI" sz="2400" b="0" i="0" dirty="0">
              <a:solidFill>
                <a:srgbClr val="000000"/>
              </a:solidFill>
              <a:effectLst/>
              <a:latin typeface="Arial" panose="020B0604020202020204" pitchFamily="34" charset="0"/>
            </a:endParaRPr>
          </a:p>
          <a:p>
            <a:pPr algn="ctr" rtl="0" fontAlgn="base">
              <a:lnSpc>
                <a:spcPct val="150000"/>
              </a:lnSpc>
            </a:pPr>
            <a:r>
              <a:rPr lang="en-US" sz="2400" b="0" i="0" u="sng" strike="noStrike" dirty="0">
                <a:solidFill>
                  <a:srgbClr val="0563C1"/>
                </a:solidFill>
                <a:effectLst/>
                <a:latin typeface="Arial" panose="020B0604020202020204" pitchFamily="34" charset="0"/>
                <a:hlinkClick r:id="rId2"/>
              </a:rPr>
              <a:t>https://www.enic-naric.net/individual-wishing-to-studywork-abroad.aspx</a:t>
            </a:r>
            <a:r>
              <a:rPr lang="en-US" sz="2400" b="0" i="0" u="none" strike="noStrike" dirty="0">
                <a:solidFill>
                  <a:srgbClr val="7C7C7C"/>
                </a:solidFill>
                <a:effectLst/>
                <a:latin typeface="Arial" panose="020B0604020202020204" pitchFamily="34" charset="0"/>
              </a:rPr>
              <a:t>  </a:t>
            </a:r>
            <a:r>
              <a:rPr lang="fi-FI" sz="2400" b="0" i="0" dirty="0">
                <a:solidFill>
                  <a:srgbClr val="7C7C7C"/>
                </a:solidFill>
                <a:effectLst/>
                <a:latin typeface="Arial" panose="020B0604020202020204" pitchFamily="34" charset="0"/>
              </a:rPr>
              <a:t>​</a:t>
            </a:r>
            <a:endParaRPr lang="fi-FI" sz="2400" b="0" i="0" dirty="0">
              <a:solidFill>
                <a:srgbClr val="000000"/>
              </a:solidFill>
              <a:effectLst/>
              <a:latin typeface="Arial" panose="020B0604020202020204" pitchFamily="34" charset="0"/>
            </a:endParaRPr>
          </a:p>
          <a:p>
            <a:pPr algn="ctr" rtl="0" fontAlgn="base">
              <a:lnSpc>
                <a:spcPct val="150000"/>
              </a:lnSpc>
            </a:pPr>
            <a:endParaRPr lang="fr-FR" sz="2400" b="0" i="0" dirty="0">
              <a:solidFill>
                <a:srgbClr val="000000"/>
              </a:solidFill>
              <a:effectLst/>
              <a:latin typeface="Arial" panose="020B0604020202020204" pitchFamily="34" charset="0"/>
            </a:endParaRPr>
          </a:p>
          <a:p>
            <a:pPr algn="ctr" rtl="0" fontAlgn="base">
              <a:lnSpc>
                <a:spcPct val="150000"/>
              </a:lnSpc>
              <a:buFont typeface="Arial" panose="020B0604020202020204" pitchFamily="34" charset="0"/>
              <a:buChar char="•"/>
            </a:pPr>
            <a:r>
              <a:rPr lang="en-US" sz="2400" b="1" i="0" u="none" strike="noStrike" dirty="0">
                <a:solidFill>
                  <a:srgbClr val="7C7C7C"/>
                </a:solidFill>
                <a:effectLst/>
                <a:latin typeface="Arial" panose="020B0604020202020204" pitchFamily="34" charset="0"/>
              </a:rPr>
              <a:t>Scholarships</a:t>
            </a:r>
            <a:r>
              <a:rPr lang="fr-FR" sz="2400" b="0" i="0" dirty="0">
                <a:solidFill>
                  <a:srgbClr val="7C7C7C"/>
                </a:solidFill>
                <a:effectLst/>
                <a:latin typeface="Arial" panose="020B0604020202020204" pitchFamily="34" charset="0"/>
              </a:rPr>
              <a:t>​</a:t>
            </a:r>
            <a:endParaRPr lang="fr-FR" sz="2400" b="0" i="0" dirty="0">
              <a:solidFill>
                <a:srgbClr val="000000"/>
              </a:solidFill>
              <a:effectLst/>
              <a:latin typeface="Arial" panose="020B0604020202020204" pitchFamily="34" charset="0"/>
            </a:endParaRPr>
          </a:p>
          <a:p>
            <a:pPr algn="ctr" rtl="0" fontAlgn="base">
              <a:lnSpc>
                <a:spcPct val="150000"/>
              </a:lnSpc>
            </a:pPr>
            <a:r>
              <a:rPr lang="en-US" sz="2400" b="0" i="0" u="none" strike="noStrike" dirty="0" err="1">
                <a:solidFill>
                  <a:srgbClr val="7C7C7C"/>
                </a:solidFill>
                <a:effectLst/>
                <a:latin typeface="Arial" panose="020B0604020202020204" pitchFamily="34" charset="0"/>
              </a:rPr>
              <a:t>Eurodesk</a:t>
            </a:r>
            <a:r>
              <a:rPr lang="en-US" sz="2400" b="0" i="0" u="none" strike="noStrike" dirty="0">
                <a:solidFill>
                  <a:srgbClr val="7C7C7C"/>
                </a:solidFill>
                <a:effectLst/>
                <a:latin typeface="Arial" panose="020B0604020202020204" pitchFamily="34" charset="0"/>
              </a:rPr>
              <a:t> opportunity finder; Grants</a:t>
            </a:r>
            <a:r>
              <a:rPr lang="fr-FR" sz="2400" b="0" i="0" dirty="0">
                <a:solidFill>
                  <a:srgbClr val="7C7C7C"/>
                </a:solidFill>
                <a:effectLst/>
                <a:latin typeface="Arial" panose="020B0604020202020204" pitchFamily="34" charset="0"/>
              </a:rPr>
              <a:t>​</a:t>
            </a:r>
            <a:endParaRPr lang="fr-FR" sz="2400" b="0" i="0" dirty="0">
              <a:solidFill>
                <a:srgbClr val="000000"/>
              </a:solidFill>
              <a:effectLst/>
              <a:latin typeface="Arial" panose="020B0604020202020204" pitchFamily="34" charset="0"/>
            </a:endParaRPr>
          </a:p>
          <a:p>
            <a:pPr algn="ctr" rtl="0" fontAlgn="base">
              <a:lnSpc>
                <a:spcPct val="150000"/>
              </a:lnSpc>
            </a:pPr>
            <a:r>
              <a:rPr lang="en-US" sz="2400" b="0" i="0" u="sng" strike="noStrike" dirty="0">
                <a:solidFill>
                  <a:srgbClr val="0563C1"/>
                </a:solidFill>
                <a:effectLst/>
                <a:latin typeface="Arial" panose="020B0604020202020204" pitchFamily="34" charset="0"/>
                <a:hlinkClick r:id="rId3"/>
              </a:rPr>
              <a:t>https://programmes.eurodesk.eu/grants</a:t>
            </a:r>
            <a:endParaRPr lang="fr-FR" sz="2400" b="0" i="0" dirty="0">
              <a:solidFill>
                <a:srgbClr val="000000"/>
              </a:solidFill>
              <a:effectLst/>
              <a:latin typeface="Arial" panose="020B0604020202020204" pitchFamily="34" charset="0"/>
            </a:endParaRPr>
          </a:p>
          <a:p>
            <a:pPr>
              <a:lnSpc>
                <a:spcPct val="150000"/>
              </a:lnSpc>
            </a:pPr>
            <a:r>
              <a:rPr lang="en-US" b="1" dirty="0"/>
              <a:t> </a:t>
            </a:r>
          </a:p>
        </p:txBody>
      </p:sp>
      <p:pic>
        <p:nvPicPr>
          <p:cNvPr id="11" name="Picture 14" descr="https://tes.edu.ee/wp-content/uploads/2018/09/tes-logo-200x82.png">
            <a:extLst>
              <a:ext uri="{FF2B5EF4-FFF2-40B4-BE49-F238E27FC236}">
                <a16:creationId xmlns:a16="http://schemas.microsoft.com/office/drawing/2014/main" id="{86F97312-B979-4E3F-A08A-40E30E06753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17" y="21603"/>
            <a:ext cx="1688634" cy="6923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601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6F3B230-7955-4C8F-A30E-C54F50885F6D}"/>
              </a:ext>
            </a:extLst>
          </p:cNvPr>
          <p:cNvSpPr>
            <a:spLocks noGrp="1"/>
          </p:cNvSpPr>
          <p:nvPr>
            <p:ph type="title"/>
          </p:nvPr>
        </p:nvSpPr>
        <p:spPr>
          <a:xfrm>
            <a:off x="838200" y="785445"/>
            <a:ext cx="10515600" cy="5464175"/>
          </a:xfrm>
        </p:spPr>
        <p:txBody>
          <a:bodyPr>
            <a:normAutofit/>
          </a:bodyPr>
          <a:lstStyle/>
          <a:p>
            <a:pPr algn="ctr"/>
            <a:r>
              <a:rPr lang="en-US" b="1" dirty="0">
                <a:solidFill>
                  <a:srgbClr val="002060"/>
                </a:solidFill>
              </a:rPr>
              <a:t>IF YOU HAVE ANY QUESTIONS OR CONCERNS</a:t>
            </a:r>
            <a:br>
              <a:rPr lang="en-US" b="1" dirty="0">
                <a:solidFill>
                  <a:srgbClr val="002060"/>
                </a:solidFill>
              </a:rPr>
            </a:br>
            <a:br>
              <a:rPr lang="en-US" b="1" dirty="0">
                <a:solidFill>
                  <a:srgbClr val="002060"/>
                </a:solidFill>
              </a:rPr>
            </a:br>
            <a:r>
              <a:rPr lang="en-US" dirty="0">
                <a:solidFill>
                  <a:srgbClr val="002060"/>
                </a:solidFill>
              </a:rPr>
              <a:t>- Firstly, please ask your child to come and talk to one of us.</a:t>
            </a:r>
            <a:br>
              <a:rPr lang="en-US" dirty="0">
                <a:solidFill>
                  <a:srgbClr val="002060"/>
                </a:solidFill>
              </a:rPr>
            </a:br>
            <a:br>
              <a:rPr lang="en-US" dirty="0">
                <a:solidFill>
                  <a:srgbClr val="002060"/>
                </a:solidFill>
              </a:rPr>
            </a:br>
            <a:r>
              <a:rPr lang="en-US" dirty="0">
                <a:solidFill>
                  <a:srgbClr val="002060"/>
                </a:solidFill>
              </a:rPr>
              <a:t>- Secondly, please send an email or book a meeting with us. </a:t>
            </a:r>
            <a:br>
              <a:rPr lang="en-US" b="1" dirty="0">
                <a:solidFill>
                  <a:srgbClr val="002060"/>
                </a:solidFill>
              </a:rPr>
            </a:br>
            <a:endParaRPr lang="en-US" dirty="0"/>
          </a:p>
        </p:txBody>
      </p:sp>
      <p:pic>
        <p:nvPicPr>
          <p:cNvPr id="11" name="Picture 14" descr="https://tes.edu.ee/wp-content/uploads/2018/09/tes-logo-200x82.png">
            <a:extLst>
              <a:ext uri="{FF2B5EF4-FFF2-40B4-BE49-F238E27FC236}">
                <a16:creationId xmlns:a16="http://schemas.microsoft.com/office/drawing/2014/main" id="{86F97312-B979-4E3F-A08A-40E30E0675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7" y="21603"/>
            <a:ext cx="1688634" cy="6923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8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F3AF36F-8807-4364-9424-04A10D9D7D02}"/>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endParaRPr lang="en-US" sz="2000"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F05EFA63-DBA9-4004-9BE4-0C5226E5D8CE}"/>
              </a:ext>
            </a:extLst>
          </p:cNvPr>
          <p:cNvSpPr>
            <a:spLocks noGrp="1"/>
          </p:cNvSpPr>
          <p:nvPr>
            <p:ph type="title"/>
          </p:nvPr>
        </p:nvSpPr>
        <p:spPr>
          <a:xfrm>
            <a:off x="838200" y="547971"/>
            <a:ext cx="10515600" cy="1325563"/>
          </a:xfrm>
        </p:spPr>
        <p:txBody>
          <a:bodyPr/>
          <a:lstStyle/>
          <a:p>
            <a:pPr algn="ctr"/>
            <a:r>
              <a:rPr lang="en-US" b="1" dirty="0">
                <a:solidFill>
                  <a:srgbClr val="002060"/>
                </a:solidFill>
              </a:rPr>
              <a:t>THE EUROPEAN BACCALAUREATE CYCLE</a:t>
            </a:r>
          </a:p>
        </p:txBody>
      </p:sp>
      <p:pic>
        <p:nvPicPr>
          <p:cNvPr id="14" name="Picture 14" descr="https://tes.edu.ee/wp-content/uploads/2018/09/tes-logo-200x82.png">
            <a:extLst>
              <a:ext uri="{FF2B5EF4-FFF2-40B4-BE49-F238E27FC236}">
                <a16:creationId xmlns:a16="http://schemas.microsoft.com/office/drawing/2014/main" id="{BC36BC7D-0FB7-4741-9F99-41ADFCDBFE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980" y="161814"/>
            <a:ext cx="1860159" cy="762665"/>
          </a:xfrm>
          <a:prstGeom prst="rect">
            <a:avLst/>
          </a:prstGeom>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CEB73BA5-9294-4A8F-9AB8-0D7D0B570F6D}"/>
              </a:ext>
            </a:extLst>
          </p:cNvPr>
          <p:cNvSpPr>
            <a:spLocks noGrp="1"/>
          </p:cNvSpPr>
          <p:nvPr>
            <p:ph idx="1"/>
          </p:nvPr>
        </p:nvSpPr>
        <p:spPr>
          <a:xfrm>
            <a:off x="773961" y="2563077"/>
            <a:ext cx="10515600" cy="4351338"/>
          </a:xfrm>
        </p:spPr>
        <p:txBody>
          <a:bodyPr>
            <a:normAutofit/>
          </a:bodyPr>
          <a:lstStyle/>
          <a:p>
            <a:pPr algn="ctr">
              <a:lnSpc>
                <a:spcPct val="150000"/>
              </a:lnSpc>
              <a:buClr>
                <a:schemeClr val="accent1">
                  <a:lumMod val="60000"/>
                  <a:lumOff val="40000"/>
                </a:schemeClr>
              </a:buClr>
            </a:pPr>
            <a:r>
              <a:rPr lang="en-GB" sz="3600" dirty="0">
                <a:ea typeface="+mj-ea"/>
              </a:rPr>
              <a:t>Comprises the two last years of secondary education (s6 and s7) in the European Schools or in Schools Accredited by the Board of Governors.</a:t>
            </a:r>
          </a:p>
          <a:p>
            <a:pPr marL="0" indent="0">
              <a:buNone/>
            </a:pPr>
            <a:endParaRPr lang="en-GB" dirty="0"/>
          </a:p>
        </p:txBody>
      </p:sp>
    </p:spTree>
    <p:extLst>
      <p:ext uri="{BB962C8B-B14F-4D97-AF65-F5344CB8AC3E}">
        <p14:creationId xmlns:p14="http://schemas.microsoft.com/office/powerpoint/2010/main" val="337441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8C95C5-116D-42D3-94C9-245226021624}"/>
              </a:ext>
            </a:extLst>
          </p:cNvPr>
          <p:cNvSpPr>
            <a:spLocks noGrp="1"/>
          </p:cNvSpPr>
          <p:nvPr>
            <p:ph type="title"/>
          </p:nvPr>
        </p:nvSpPr>
        <p:spPr>
          <a:xfrm>
            <a:off x="470247" y="386506"/>
            <a:ext cx="10905066" cy="1135737"/>
          </a:xfrm>
        </p:spPr>
        <p:txBody>
          <a:bodyPr vert="horz" lIns="91440" tIns="45720" rIns="91440" bIns="45720" rtlCol="0" anchor="ctr">
            <a:normAutofit/>
          </a:bodyPr>
          <a:lstStyle/>
          <a:p>
            <a:pPr algn="ctr"/>
            <a:r>
              <a:rPr lang="en-US" b="1" kern="1200" dirty="0">
                <a:solidFill>
                  <a:srgbClr val="002060"/>
                </a:solidFill>
                <a:latin typeface="+mj-lt"/>
                <a:ea typeface="+mj-ea"/>
                <a:cs typeface="+mj-cs"/>
              </a:rPr>
              <a:t>IMPORTANT DATES – S7 </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14" descr="https://tes.edu.ee/wp-content/uploads/2018/09/tes-logo-200x82.png">
            <a:extLst>
              <a:ext uri="{FF2B5EF4-FFF2-40B4-BE49-F238E27FC236}">
                <a16:creationId xmlns:a16="http://schemas.microsoft.com/office/drawing/2014/main" id="{4734E05E-EFC2-41D1-90AF-4C7EEEAA2F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378" y="121255"/>
            <a:ext cx="1736256" cy="711865"/>
          </a:xfrm>
          <a:prstGeom prst="rect">
            <a:avLst/>
          </a:prstGeom>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38FC545-0B11-45F0-86AD-1F44FC54DBD1}"/>
              </a:ext>
            </a:extLst>
          </p:cNvPr>
          <p:cNvSpPr txBox="1"/>
          <p:nvPr/>
        </p:nvSpPr>
        <p:spPr>
          <a:xfrm>
            <a:off x="470247" y="1393392"/>
            <a:ext cx="10905066" cy="619372"/>
          </a:xfrm>
          <a:prstGeom prst="rect">
            <a:avLst/>
          </a:prstGeom>
        </p:spPr>
        <p:txBody>
          <a:bodyPr vert="horz" lIns="91440" tIns="45720" rIns="91440" bIns="45720" rtlCol="0">
            <a:normAutofit/>
          </a:bodyPr>
          <a:lstStyle/>
          <a:p>
            <a:pPr indent="-228600" algn="ctr">
              <a:lnSpc>
                <a:spcPct val="150000"/>
              </a:lnSpc>
              <a:spcAft>
                <a:spcPts val="600"/>
              </a:spcAft>
              <a:buFont typeface="Arial" panose="020B0604020202020204" pitchFamily="34" charset="0"/>
              <a:buChar char="•"/>
            </a:pPr>
            <a:r>
              <a:rPr lang="en-US" sz="2000" dirty="0"/>
              <a:t>Selection of oral and written examinations due – </a:t>
            </a:r>
            <a:r>
              <a:rPr lang="en-US" sz="2000" dirty="0">
                <a:solidFill>
                  <a:srgbClr val="FF0000"/>
                </a:solidFill>
              </a:rPr>
              <a:t>27</a:t>
            </a:r>
            <a:r>
              <a:rPr lang="en-US" sz="2000" baseline="30000" dirty="0">
                <a:solidFill>
                  <a:srgbClr val="FF0000"/>
                </a:solidFill>
              </a:rPr>
              <a:t>th</a:t>
            </a:r>
            <a:r>
              <a:rPr lang="en-US" sz="2000" dirty="0">
                <a:solidFill>
                  <a:srgbClr val="FF0000"/>
                </a:solidFill>
              </a:rPr>
              <a:t> of September </a:t>
            </a:r>
          </a:p>
        </p:txBody>
      </p:sp>
      <p:pic>
        <p:nvPicPr>
          <p:cNvPr id="5" name="Picture 4">
            <a:extLst>
              <a:ext uri="{FF2B5EF4-FFF2-40B4-BE49-F238E27FC236}">
                <a16:creationId xmlns:a16="http://schemas.microsoft.com/office/drawing/2014/main" id="{1E8D23EC-069D-D658-C610-EBFFF9BF935F}"/>
              </a:ext>
            </a:extLst>
          </p:cNvPr>
          <p:cNvPicPr>
            <a:picLocks noChangeAspect="1"/>
          </p:cNvPicPr>
          <p:nvPr/>
        </p:nvPicPr>
        <p:blipFill rotWithShape="1">
          <a:blip r:embed="rId3"/>
          <a:srcRect l="28333" t="28964" r="30167" b="12593"/>
          <a:stretch/>
        </p:blipFill>
        <p:spPr>
          <a:xfrm>
            <a:off x="2956560" y="1986362"/>
            <a:ext cx="6004560" cy="4756527"/>
          </a:xfrm>
          <a:prstGeom prst="rect">
            <a:avLst/>
          </a:prstGeom>
        </p:spPr>
      </p:pic>
    </p:spTree>
    <p:extLst>
      <p:ext uri="{BB962C8B-B14F-4D97-AF65-F5344CB8AC3E}">
        <p14:creationId xmlns:p14="http://schemas.microsoft.com/office/powerpoint/2010/main" val="2994600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8C95C5-116D-42D3-94C9-245226021624}"/>
              </a:ext>
            </a:extLst>
          </p:cNvPr>
          <p:cNvSpPr>
            <a:spLocks noGrp="1"/>
          </p:cNvSpPr>
          <p:nvPr>
            <p:ph type="title"/>
          </p:nvPr>
        </p:nvSpPr>
        <p:spPr>
          <a:xfrm>
            <a:off x="470247" y="386506"/>
            <a:ext cx="10905066" cy="1135737"/>
          </a:xfrm>
        </p:spPr>
        <p:txBody>
          <a:bodyPr vert="horz" lIns="91440" tIns="45720" rIns="91440" bIns="45720" rtlCol="0" anchor="ctr">
            <a:normAutofit/>
          </a:bodyPr>
          <a:lstStyle/>
          <a:p>
            <a:pPr algn="ctr"/>
            <a:r>
              <a:rPr lang="en-US" b="1" kern="1200" dirty="0">
                <a:solidFill>
                  <a:srgbClr val="002060"/>
                </a:solidFill>
                <a:latin typeface="+mj-lt"/>
                <a:ea typeface="+mj-ea"/>
                <a:cs typeface="+mj-cs"/>
              </a:rPr>
              <a:t>IMPORTANT DATES – S6 </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14" descr="https://tes.edu.ee/wp-content/uploads/2018/09/tes-logo-200x82.png">
            <a:extLst>
              <a:ext uri="{FF2B5EF4-FFF2-40B4-BE49-F238E27FC236}">
                <a16:creationId xmlns:a16="http://schemas.microsoft.com/office/drawing/2014/main" id="{4734E05E-EFC2-41D1-90AF-4C7EEEAA2F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378" y="121255"/>
            <a:ext cx="1736256" cy="711865"/>
          </a:xfrm>
          <a:prstGeom prst="rect">
            <a:avLst/>
          </a:prstGeom>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850B311-9E7B-641A-97AC-180F3B6B4447}"/>
              </a:ext>
            </a:extLst>
          </p:cNvPr>
          <p:cNvPicPr>
            <a:picLocks noChangeAspect="1"/>
          </p:cNvPicPr>
          <p:nvPr/>
        </p:nvPicPr>
        <p:blipFill rotWithShape="1">
          <a:blip r:embed="rId3"/>
          <a:srcRect l="27167" t="37733" r="28583" b="10706"/>
          <a:stretch/>
        </p:blipFill>
        <p:spPr>
          <a:xfrm>
            <a:off x="2309279" y="1447948"/>
            <a:ext cx="7227001" cy="4736751"/>
          </a:xfrm>
          <a:prstGeom prst="rect">
            <a:avLst/>
          </a:prstGeom>
        </p:spPr>
      </p:pic>
    </p:spTree>
    <p:extLst>
      <p:ext uri="{BB962C8B-B14F-4D97-AF65-F5344CB8AC3E}">
        <p14:creationId xmlns:p14="http://schemas.microsoft.com/office/powerpoint/2010/main" val="378285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F3AF36F-8807-4364-9424-04A10D9D7D02}"/>
              </a:ext>
            </a:extLst>
          </p:cNvPr>
          <p:cNvSpPr txBox="1"/>
          <p:nvPr/>
        </p:nvSpPr>
        <p:spPr>
          <a:xfrm>
            <a:off x="643467" y="1782981"/>
            <a:ext cx="10905066" cy="4393982"/>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endParaRPr lang="en-US" sz="2000"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F05EFA63-DBA9-4004-9BE4-0C5226E5D8CE}"/>
              </a:ext>
            </a:extLst>
          </p:cNvPr>
          <p:cNvSpPr>
            <a:spLocks noGrp="1"/>
          </p:cNvSpPr>
          <p:nvPr>
            <p:ph type="title"/>
          </p:nvPr>
        </p:nvSpPr>
        <p:spPr/>
        <p:txBody>
          <a:bodyPr/>
          <a:lstStyle/>
          <a:p>
            <a:pPr algn="ctr"/>
            <a:r>
              <a:rPr lang="en-US" b="1" dirty="0">
                <a:solidFill>
                  <a:srgbClr val="002060"/>
                </a:solidFill>
              </a:rPr>
              <a:t>THE GUIDE  </a:t>
            </a:r>
          </a:p>
        </p:txBody>
      </p:sp>
      <p:pic>
        <p:nvPicPr>
          <p:cNvPr id="10" name="Picture 9">
            <a:extLst>
              <a:ext uri="{FF2B5EF4-FFF2-40B4-BE49-F238E27FC236}">
                <a16:creationId xmlns:a16="http://schemas.microsoft.com/office/drawing/2014/main" id="{57F35946-D255-479F-98AE-94571A31C9E1}"/>
              </a:ext>
            </a:extLst>
          </p:cNvPr>
          <p:cNvPicPr>
            <a:picLocks noChangeAspect="1"/>
          </p:cNvPicPr>
          <p:nvPr/>
        </p:nvPicPr>
        <p:blipFill>
          <a:blip r:embed="rId2"/>
          <a:stretch>
            <a:fillRect/>
          </a:stretch>
        </p:blipFill>
        <p:spPr>
          <a:xfrm>
            <a:off x="5993677" y="1645091"/>
            <a:ext cx="4925291" cy="3989831"/>
          </a:xfrm>
          <a:prstGeom prst="rect">
            <a:avLst/>
          </a:prstGeom>
          <a:noFill/>
        </p:spPr>
      </p:pic>
      <p:sp>
        <p:nvSpPr>
          <p:cNvPr id="12" name="Content Placeholder 2">
            <a:extLst>
              <a:ext uri="{FF2B5EF4-FFF2-40B4-BE49-F238E27FC236}">
                <a16:creationId xmlns:a16="http://schemas.microsoft.com/office/drawing/2014/main" id="{6F7F0D66-258A-44FA-A492-23AA8C5809F7}"/>
              </a:ext>
            </a:extLst>
          </p:cNvPr>
          <p:cNvSpPr>
            <a:spLocks noGrp="1"/>
          </p:cNvSpPr>
          <p:nvPr>
            <p:ph sz="half" idx="1"/>
          </p:nvPr>
        </p:nvSpPr>
        <p:spPr>
          <a:xfrm>
            <a:off x="1014060" y="1963539"/>
            <a:ext cx="4864524" cy="1013341"/>
          </a:xfrm>
        </p:spPr>
        <p:txBody>
          <a:bodyPr>
            <a:normAutofit/>
          </a:bodyPr>
          <a:lstStyle/>
          <a:p>
            <a:pPr marL="0" indent="0">
              <a:buNone/>
            </a:pPr>
            <a:r>
              <a:rPr lang="en-GB" sz="2400" dirty="0">
                <a:hlinkClick r:id="rId3"/>
              </a:rPr>
              <a:t>https://www.eursc.eu/Documents/BAC_Handbook-en.pdf</a:t>
            </a:r>
            <a:endParaRPr lang="en-GB" sz="2400" dirty="0"/>
          </a:p>
          <a:p>
            <a:pPr marL="0" indent="0">
              <a:buNone/>
            </a:pPr>
            <a:endParaRPr lang="en-GB" sz="2400" dirty="0"/>
          </a:p>
          <a:p>
            <a:pPr marL="0" indent="0">
              <a:buNone/>
            </a:pPr>
            <a:endParaRPr lang="en-GB" sz="2400" dirty="0"/>
          </a:p>
          <a:p>
            <a:endParaRPr lang="en-GB" dirty="0"/>
          </a:p>
          <a:p>
            <a:endParaRPr lang="en-GB" dirty="0"/>
          </a:p>
        </p:txBody>
      </p:sp>
      <p:pic>
        <p:nvPicPr>
          <p:cNvPr id="14" name="Picture 14" descr="https://tes.edu.ee/wp-content/uploads/2018/09/tes-logo-200x82.png">
            <a:extLst>
              <a:ext uri="{FF2B5EF4-FFF2-40B4-BE49-F238E27FC236}">
                <a16:creationId xmlns:a16="http://schemas.microsoft.com/office/drawing/2014/main" id="{BC36BC7D-0FB7-4741-9F99-41ADFCDBFE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378" y="121255"/>
            <a:ext cx="1860159" cy="76266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148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6F3B230-7955-4C8F-A30E-C54F50885F6D}"/>
              </a:ext>
            </a:extLst>
          </p:cNvPr>
          <p:cNvSpPr>
            <a:spLocks noGrp="1"/>
          </p:cNvSpPr>
          <p:nvPr>
            <p:ph type="title"/>
          </p:nvPr>
        </p:nvSpPr>
        <p:spPr>
          <a:xfrm>
            <a:off x="838200" y="365125"/>
            <a:ext cx="10515600" cy="1325563"/>
          </a:xfrm>
        </p:spPr>
        <p:txBody>
          <a:bodyPr/>
          <a:lstStyle/>
          <a:p>
            <a:pPr algn="ctr"/>
            <a:r>
              <a:rPr lang="en-US" b="1" dirty="0">
                <a:solidFill>
                  <a:srgbClr val="002060"/>
                </a:solidFill>
              </a:rPr>
              <a:t>REGISTRATION OF BAC EXAMS</a:t>
            </a:r>
            <a:endParaRPr lang="en-US" dirty="0"/>
          </a:p>
        </p:txBody>
      </p:sp>
      <p:pic>
        <p:nvPicPr>
          <p:cNvPr id="19" name="Picture 14" descr="https://tes.edu.ee/wp-content/uploads/2018/09/tes-logo-200x82.png">
            <a:extLst>
              <a:ext uri="{FF2B5EF4-FFF2-40B4-BE49-F238E27FC236}">
                <a16:creationId xmlns:a16="http://schemas.microsoft.com/office/drawing/2014/main" id="{4967CF4E-BE92-4A7D-B7C7-45DB6F9A11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0901"/>
            <a:ext cx="1688634" cy="692340"/>
          </a:xfrm>
          <a:prstGeom prst="rect">
            <a:avLst/>
          </a:prstGeom>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888BC1A8-5127-422E-A202-37EACF7AB19D}"/>
              </a:ext>
            </a:extLst>
          </p:cNvPr>
          <p:cNvSpPr>
            <a:spLocks noGrp="1"/>
          </p:cNvSpPr>
          <p:nvPr>
            <p:ph idx="1"/>
          </p:nvPr>
        </p:nvSpPr>
        <p:spPr>
          <a:xfrm>
            <a:off x="1700469" y="1698626"/>
            <a:ext cx="8543925" cy="4352020"/>
          </a:xfrm>
        </p:spPr>
        <p:txBody>
          <a:bodyPr>
            <a:normAutofit/>
          </a:bodyPr>
          <a:lstStyle/>
          <a:p>
            <a:pPr algn="ctr">
              <a:spcBef>
                <a:spcPct val="0"/>
              </a:spcBef>
            </a:pPr>
            <a:r>
              <a:rPr lang="en-US" sz="2400" dirty="0"/>
              <a:t>Via the application form contained in Annex I </a:t>
            </a:r>
          </a:p>
          <a:p>
            <a:pPr marL="0" indent="0" algn="ctr">
              <a:spcBef>
                <a:spcPct val="0"/>
              </a:spcBef>
              <a:buNone/>
            </a:pPr>
            <a:endParaRPr lang="en-US" sz="2400" dirty="0"/>
          </a:p>
          <a:p>
            <a:pPr algn="ctr">
              <a:spcBef>
                <a:spcPct val="0"/>
              </a:spcBef>
            </a:pPr>
            <a:r>
              <a:rPr lang="en-US" sz="2400" dirty="0"/>
              <a:t> Add copy of the birth certificate / passport</a:t>
            </a:r>
            <a:br>
              <a:rPr lang="en-US" sz="2400" dirty="0"/>
            </a:br>
            <a:endParaRPr lang="en-US" sz="2400" dirty="0"/>
          </a:p>
          <a:p>
            <a:pPr algn="ctr">
              <a:spcBef>
                <a:spcPct val="0"/>
              </a:spcBef>
            </a:pPr>
            <a:r>
              <a:rPr lang="en-US" sz="2400" dirty="0"/>
              <a:t>All students must submit an e-mail address valid until the end of the school year. </a:t>
            </a:r>
            <a:br>
              <a:rPr lang="en-US" sz="2400" dirty="0"/>
            </a:br>
            <a:endParaRPr lang="en-US" sz="2400" dirty="0"/>
          </a:p>
          <a:p>
            <a:pPr marL="0" indent="0" algn="ctr">
              <a:spcBef>
                <a:spcPct val="0"/>
              </a:spcBef>
              <a:buNone/>
            </a:pPr>
            <a:r>
              <a:rPr lang="en-US" sz="2400" dirty="0"/>
              <a:t>• The registration fee for the BAC Exam 2024- 25</a:t>
            </a:r>
            <a:br>
              <a:rPr lang="en-US" sz="2400" dirty="0"/>
            </a:br>
            <a:endParaRPr lang="en-US" sz="2400" dirty="0"/>
          </a:p>
          <a:p>
            <a:pPr marL="0" indent="0" algn="ctr">
              <a:spcBef>
                <a:spcPct val="0"/>
              </a:spcBef>
              <a:buNone/>
            </a:pPr>
            <a:r>
              <a:rPr lang="en-US" sz="2400" dirty="0"/>
              <a:t>• After registration this amount will be billed by our bookkeeping department on the 31</a:t>
            </a:r>
            <a:r>
              <a:rPr lang="en-US" sz="2400" baseline="30000" dirty="0"/>
              <a:t>st</a:t>
            </a:r>
            <a:r>
              <a:rPr lang="en-US" sz="2400" dirty="0"/>
              <a:t> of March 2025</a:t>
            </a:r>
          </a:p>
          <a:p>
            <a:pPr marL="0" indent="0" algn="ctr">
              <a:spcBef>
                <a:spcPct val="0"/>
              </a:spcBef>
              <a:buNone/>
            </a:pPr>
            <a:endParaRPr lang="en-US" sz="2400" dirty="0"/>
          </a:p>
          <a:p>
            <a:pPr marL="0" indent="0" algn="ctr">
              <a:spcBef>
                <a:spcPct val="0"/>
              </a:spcBef>
              <a:buNone/>
            </a:pPr>
            <a:endParaRPr lang="en-US" sz="2400" dirty="0"/>
          </a:p>
          <a:p>
            <a:pPr marL="0" indent="0" algn="ctr">
              <a:spcBef>
                <a:spcPct val="0"/>
              </a:spcBef>
              <a:buNone/>
            </a:pPr>
            <a:endParaRPr lang="en-GB" sz="2400" b="1" dirty="0">
              <a:ea typeface="+mj-ea"/>
            </a:endParaRPr>
          </a:p>
        </p:txBody>
      </p:sp>
    </p:spTree>
    <p:extLst>
      <p:ext uri="{BB962C8B-B14F-4D97-AF65-F5344CB8AC3E}">
        <p14:creationId xmlns:p14="http://schemas.microsoft.com/office/powerpoint/2010/main" val="113792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EF6B98-CBAD-4386-9926-056616192D28}"/>
              </a:ext>
            </a:extLst>
          </p:cNvPr>
          <p:cNvSpPr>
            <a:spLocks noGrp="1"/>
          </p:cNvSpPr>
          <p:nvPr>
            <p:ph type="title"/>
          </p:nvPr>
        </p:nvSpPr>
        <p:spPr>
          <a:xfrm>
            <a:off x="809625" y="442951"/>
            <a:ext cx="10696575" cy="1135737"/>
          </a:xfrm>
        </p:spPr>
        <p:txBody>
          <a:bodyPr>
            <a:normAutofit/>
          </a:bodyPr>
          <a:lstStyle/>
          <a:p>
            <a:pPr algn="ctr"/>
            <a:r>
              <a:rPr lang="en-US" b="1" dirty="0">
                <a:solidFill>
                  <a:srgbClr val="002060"/>
                </a:solidFill>
              </a:rPr>
              <a:t>WRITTEN  AND ORAL EXAMINATIONS CHOICES</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Text&#10;&#10;Description automatically generated with low confidence">
            <a:extLst>
              <a:ext uri="{FF2B5EF4-FFF2-40B4-BE49-F238E27FC236}">
                <a16:creationId xmlns:a16="http://schemas.microsoft.com/office/drawing/2014/main" id="{02785D93-A833-48E9-B61F-FC8712A2139D}"/>
              </a:ext>
            </a:extLst>
          </p:cNvPr>
          <p:cNvPicPr>
            <a:picLocks noChangeAspect="1"/>
          </p:cNvPicPr>
          <p:nvPr/>
        </p:nvPicPr>
        <p:blipFill rotWithShape="1">
          <a:blip r:embed="rId2"/>
          <a:srcRect l="20416" t="15883" r="16584" b="17765"/>
          <a:stretch/>
        </p:blipFill>
        <p:spPr>
          <a:xfrm>
            <a:off x="1960353" y="1578688"/>
            <a:ext cx="8464635" cy="4736165"/>
          </a:xfrm>
          <a:prstGeom prst="rect">
            <a:avLst/>
          </a:prstGeom>
        </p:spPr>
      </p:pic>
      <p:pic>
        <p:nvPicPr>
          <p:cNvPr id="13" name="Picture 14" descr="https://tes.edu.ee/wp-content/uploads/2018/09/tes-logo-200x82.png">
            <a:extLst>
              <a:ext uri="{FF2B5EF4-FFF2-40B4-BE49-F238E27FC236}">
                <a16:creationId xmlns:a16="http://schemas.microsoft.com/office/drawing/2014/main" id="{476B518E-F764-449C-A034-A01008BF77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378" y="121255"/>
            <a:ext cx="1688634" cy="6923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12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DE1A1D13-74DD-4F9C-8D7B-3A65DE9A50B6}"/>
              </a:ext>
            </a:extLst>
          </p:cNvPr>
          <p:cNvPicPr>
            <a:picLocks noChangeAspect="1"/>
          </p:cNvPicPr>
          <p:nvPr/>
        </p:nvPicPr>
        <p:blipFill rotWithShape="1">
          <a:blip r:embed="rId2"/>
          <a:srcRect l="18416" t="21529" r="17834" b="2706"/>
          <a:stretch/>
        </p:blipFill>
        <p:spPr>
          <a:xfrm>
            <a:off x="864952" y="643467"/>
            <a:ext cx="1046209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4" descr="https://tes.edu.ee/wp-content/uploads/2018/09/tes-logo-200x82.png">
            <a:extLst>
              <a:ext uri="{FF2B5EF4-FFF2-40B4-BE49-F238E27FC236}">
                <a16:creationId xmlns:a16="http://schemas.microsoft.com/office/drawing/2014/main" id="{40BCA1F0-95E2-4C09-83B4-B7903F6929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337" y="6106973"/>
            <a:ext cx="1688634" cy="6923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912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12078</TotalTime>
  <Words>872</Words>
  <Application>Microsoft Office PowerPoint</Application>
  <PresentationFormat>Widescreen</PresentationFormat>
  <Paragraphs>103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THE EUROPEAN BACCALAUREATE</vt:lpstr>
      <vt:lpstr>THE EUROPEAN BACCALAUREATE CYCLE</vt:lpstr>
      <vt:lpstr>IMPORTANT DATES – S7 </vt:lpstr>
      <vt:lpstr>IMPORTANT DATES – S6 </vt:lpstr>
      <vt:lpstr>THE GUIDE  </vt:lpstr>
      <vt:lpstr>REGISTRATION OF BAC EXAMS</vt:lpstr>
      <vt:lpstr>WRITTEN  AND ORAL EXAMINATIONS CHOICES</vt:lpstr>
      <vt:lpstr>PowerPoint Presentation</vt:lpstr>
      <vt:lpstr>GENERAL EXPLANATION – MARKING </vt:lpstr>
      <vt:lpstr>THE MARKING SCALE</vt:lpstr>
      <vt:lpstr>WEIGHTING OF SUBJECTS AND EXAMS </vt:lpstr>
      <vt:lpstr>WEIGHTING OF SUBJECTS AND EXAMS </vt:lpstr>
      <vt:lpstr>CORRECTIONS </vt:lpstr>
      <vt:lpstr>ADDITIONAL EXAMS</vt:lpstr>
      <vt:lpstr>COSTS </vt:lpstr>
      <vt:lpstr>CLASS TEACHER TIME</vt:lpstr>
      <vt:lpstr>CLASS TEACHER TIME </vt:lpstr>
      <vt:lpstr>NEW SYSTEM – NEW CULTURE </vt:lpstr>
      <vt:lpstr>CLASS TEACHER TIME</vt:lpstr>
      <vt:lpstr>CLASS TEACHER TIME</vt:lpstr>
      <vt:lpstr>STUDY ROOM - 138</vt:lpstr>
      <vt:lpstr>UNIVERSITY APPLICATIONS </vt:lpstr>
      <vt:lpstr>UNIVERSITY APPLICATIONS </vt:lpstr>
      <vt:lpstr>IF YOU HAVE ANY QUESTIONS OR CONCERNS  - Firstly, please ask your child to come and talk to one of us.  - Secondly, please send an email or book a meeting with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Flowers</dc:creator>
  <cp:lastModifiedBy>Tom Flowers</cp:lastModifiedBy>
  <cp:revision>4</cp:revision>
  <dcterms:created xsi:type="dcterms:W3CDTF">2021-08-23T10:27:17Z</dcterms:created>
  <dcterms:modified xsi:type="dcterms:W3CDTF">2024-09-12T13:11:42Z</dcterms:modified>
</cp:coreProperties>
</file>